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9" r:id="rId1"/>
  </p:sldMasterIdLst>
  <p:notesMasterIdLst>
    <p:notesMasterId r:id="rId33"/>
  </p:notesMasterIdLst>
  <p:handoutMasterIdLst>
    <p:handoutMasterId r:id="rId34"/>
  </p:handoutMasterIdLst>
  <p:sldIdLst>
    <p:sldId id="256" r:id="rId2"/>
    <p:sldId id="272" r:id="rId3"/>
    <p:sldId id="260" r:id="rId4"/>
    <p:sldId id="258" r:id="rId5"/>
    <p:sldId id="352" r:id="rId6"/>
    <p:sldId id="333" r:id="rId7"/>
    <p:sldId id="340" r:id="rId8"/>
    <p:sldId id="280" r:id="rId9"/>
    <p:sldId id="329" r:id="rId10"/>
    <p:sldId id="330" r:id="rId11"/>
    <p:sldId id="331" r:id="rId12"/>
    <p:sldId id="334" r:id="rId13"/>
    <p:sldId id="335" r:id="rId14"/>
    <p:sldId id="336" r:id="rId15"/>
    <p:sldId id="337" r:id="rId16"/>
    <p:sldId id="338" r:id="rId17"/>
    <p:sldId id="347" r:id="rId18"/>
    <p:sldId id="348" r:id="rId19"/>
    <p:sldId id="349" r:id="rId20"/>
    <p:sldId id="350" r:id="rId21"/>
    <p:sldId id="351" r:id="rId22"/>
    <p:sldId id="341" r:id="rId23"/>
    <p:sldId id="339" r:id="rId24"/>
    <p:sldId id="342" r:id="rId25"/>
    <p:sldId id="346" r:id="rId26"/>
    <p:sldId id="343" r:id="rId27"/>
    <p:sldId id="344" r:id="rId28"/>
    <p:sldId id="345" r:id="rId29"/>
    <p:sldId id="322" r:id="rId30"/>
    <p:sldId id="353" r:id="rId31"/>
    <p:sldId id="320" r:id="rId32"/>
  </p:sldIdLst>
  <p:sldSz cx="9144000" cy="5143500" type="screen16x9"/>
  <p:notesSz cx="6858000" cy="9144000"/>
  <p:embeddedFontLst>
    <p:embeddedFont>
      <p:font typeface="Montserrat" panose="00000500000000000000" pitchFamily="2" charset="0"/>
      <p:regular r:id="rId35"/>
      <p:bold r:id="rId36"/>
      <p:italic r:id="rId37"/>
      <p:boldItalic r:id="rId38"/>
    </p:embeddedFont>
    <p:embeddedFont>
      <p:font typeface="Montserrat Black" panose="00000A00000000000000" pitchFamily="2" charset="0"/>
      <p:bold r:id="rId39"/>
      <p:boldItalic r:id="rId40"/>
    </p:embeddedFont>
    <p:embeddedFont>
      <p:font typeface="Montserrat Medium" panose="00000600000000000000" pitchFamily="2" charset="0"/>
      <p:regular r:id="rId41"/>
      <p:bold r:id="rId42"/>
      <p:italic r:id="rId43"/>
      <p:boldItalic r:id="rId4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im" initials="A" lastIdx="0" clrIdx="0">
    <p:extLst>
      <p:ext uri="{19B8F6BF-5375-455C-9EA6-DF929625EA0E}">
        <p15:presenceInfo xmlns:p15="http://schemas.microsoft.com/office/powerpoint/2012/main" userId="Anim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B46C865-28E1-4B49-862A-1C31F791FAEC}">
  <a:tblStyle styleId="{7B46C865-28E1-4B49-862A-1C31F791FAE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49" d="100"/>
          <a:sy n="49" d="100"/>
        </p:scale>
        <p:origin x="2733" y="21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42" Type="http://schemas.openxmlformats.org/officeDocument/2006/relationships/font" Target="fonts/font8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4.fntdata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CBEC597-08D8-4207-9555-D7A3FD03895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FD103C-5BE6-4A76-9FFF-14C8A028451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CE2BBC-C9AC-456D-92E6-1D6C24C5B06E}" type="datetimeFigureOut">
              <a:rPr lang="en-US" smtClean="0"/>
              <a:t>26-Nov-24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3E41EB-F624-489D-A251-A055515A543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42FB33-7970-4D1F-A20B-2D50AEEF5C2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2A3584-DA63-45DF-B57F-E7E44043AD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27221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1" name="Google Shape;1701;g1578fe0731a_1_2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2" name="Google Shape;1702;g1578fe0731a_1_2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09184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1" name="Google Shape;1701;g1578fe0731a_1_2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2" name="Google Shape;1702;g1578fe0731a_1_2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77176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1" name="Google Shape;1701;g1578fe0731a_1_2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2" name="Google Shape;1702;g1578fe0731a_1_2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26493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1" name="Google Shape;1701;g1578fe0731a_1_2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2" name="Google Shape;1702;g1578fe0731a_1_2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099949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1" name="Google Shape;1701;g1578fe0731a_1_2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2" name="Google Shape;1702;g1578fe0731a_1_2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238148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1" name="Google Shape;1701;g1578fe0731a_1_2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2" name="Google Shape;1702;g1578fe0731a_1_2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59863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1" name="Google Shape;1701;g1578fe0731a_1_2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2" name="Google Shape;1702;g1578fe0731a_1_2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85785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1" name="Google Shape;1701;g1578fe0731a_1_2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2" name="Google Shape;1702;g1578fe0731a_1_2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27416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1" name="Google Shape;1701;g1578fe0731a_1_2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2" name="Google Shape;1702;g1578fe0731a_1_2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381372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1" name="Google Shape;1701;g1578fe0731a_1_2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2" name="Google Shape;1702;g1578fe0731a_1_2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19029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0" name="Google Shape;1120;g1578fe0731a_1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1" name="Google Shape;1121;g1578fe0731a_1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1" name="Google Shape;1701;g1578fe0731a_1_2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2" name="Google Shape;1702;g1578fe0731a_1_2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446598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578fe0731a_1_22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1578fe0731a_1_22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65913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1578fe0731a_1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1578fe0731a_1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578fe0731a_1_22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1578fe0731a_1_22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1" name="Google Shape;1701;g1578fe0731a_1_2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2" name="Google Shape;1702;g1578fe0731a_1_2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1" name="Google Shape;1701;g1578fe0731a_1_2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2" name="Google Shape;1702;g1578fe0731a_1_2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88983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1" name="Google Shape;1701;g1578fe0731a_1_2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2" name="Google Shape;1702;g1578fe0731a_1_2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151162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1" name="Google Shape;1701;g1578fe0731a_1_2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2" name="Google Shape;1702;g1578fe0731a_1_2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14868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1" name="Google Shape;1701;g1578fe0731a_1_2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2" name="Google Shape;1702;g1578fe0731a_1_2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11003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 rot="10800000">
            <a:off x="4736150" y="4101575"/>
            <a:ext cx="4407850" cy="1041925"/>
          </a:xfrm>
          <a:custGeom>
            <a:avLst/>
            <a:gdLst/>
            <a:ahLst/>
            <a:cxnLst/>
            <a:rect l="l" t="t" r="r" b="b"/>
            <a:pathLst>
              <a:path w="176314" h="41677" extrusionOk="0">
                <a:moveTo>
                  <a:pt x="1" y="0"/>
                </a:moveTo>
                <a:lnTo>
                  <a:pt x="1" y="26973"/>
                </a:lnTo>
                <a:cubicBezTo>
                  <a:pt x="1" y="26973"/>
                  <a:pt x="7504" y="41676"/>
                  <a:pt x="29031" y="41676"/>
                </a:cubicBezTo>
                <a:cubicBezTo>
                  <a:pt x="34143" y="41676"/>
                  <a:pt x="40047" y="40847"/>
                  <a:pt x="46829" y="38794"/>
                </a:cubicBezTo>
                <a:cubicBezTo>
                  <a:pt x="77849" y="29407"/>
                  <a:pt x="87280" y="14815"/>
                  <a:pt x="111927" y="14815"/>
                </a:cubicBezTo>
                <a:cubicBezTo>
                  <a:pt x="115359" y="14815"/>
                  <a:pt x="119085" y="15098"/>
                  <a:pt x="123205" y="15717"/>
                </a:cubicBezTo>
                <a:cubicBezTo>
                  <a:pt x="126869" y="16267"/>
                  <a:pt x="130363" y="16513"/>
                  <a:pt x="133681" y="16513"/>
                </a:cubicBezTo>
                <a:cubicBezTo>
                  <a:pt x="160908" y="16513"/>
                  <a:pt x="176314" y="0"/>
                  <a:pt x="17631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20000" y="540000"/>
            <a:ext cx="5505600" cy="237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720000" y="2910300"/>
            <a:ext cx="55056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Medium"/>
              <a:buNone/>
              <a:defRPr sz="18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2"/>
          <p:cNvSpPr/>
          <p:nvPr/>
        </p:nvSpPr>
        <p:spPr>
          <a:xfrm flipH="1">
            <a:off x="4736150" y="0"/>
            <a:ext cx="4407850" cy="1041925"/>
          </a:xfrm>
          <a:custGeom>
            <a:avLst/>
            <a:gdLst/>
            <a:ahLst/>
            <a:cxnLst/>
            <a:rect l="l" t="t" r="r" b="b"/>
            <a:pathLst>
              <a:path w="176314" h="41677" extrusionOk="0">
                <a:moveTo>
                  <a:pt x="1" y="0"/>
                </a:moveTo>
                <a:lnTo>
                  <a:pt x="1" y="26973"/>
                </a:lnTo>
                <a:cubicBezTo>
                  <a:pt x="1" y="26973"/>
                  <a:pt x="7504" y="41676"/>
                  <a:pt x="29031" y="41676"/>
                </a:cubicBezTo>
                <a:cubicBezTo>
                  <a:pt x="34143" y="41676"/>
                  <a:pt x="40047" y="40847"/>
                  <a:pt x="46829" y="38794"/>
                </a:cubicBezTo>
                <a:cubicBezTo>
                  <a:pt x="77849" y="29407"/>
                  <a:pt x="87280" y="14815"/>
                  <a:pt x="111927" y="14815"/>
                </a:cubicBezTo>
                <a:cubicBezTo>
                  <a:pt x="115359" y="14815"/>
                  <a:pt x="119085" y="15098"/>
                  <a:pt x="123205" y="15717"/>
                </a:cubicBezTo>
                <a:cubicBezTo>
                  <a:pt x="126869" y="16267"/>
                  <a:pt x="130363" y="16513"/>
                  <a:pt x="133681" y="16513"/>
                </a:cubicBezTo>
                <a:cubicBezTo>
                  <a:pt x="160908" y="16513"/>
                  <a:pt x="176314" y="0"/>
                  <a:pt x="17631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 flipH="1">
            <a:off x="5445825" y="0"/>
            <a:ext cx="3698175" cy="1055475"/>
          </a:xfrm>
          <a:custGeom>
            <a:avLst/>
            <a:gdLst/>
            <a:ahLst/>
            <a:cxnLst/>
            <a:rect l="l" t="t" r="r" b="b"/>
            <a:pathLst>
              <a:path w="147927" h="42219" extrusionOk="0">
                <a:moveTo>
                  <a:pt x="1" y="0"/>
                </a:moveTo>
                <a:lnTo>
                  <a:pt x="1" y="27326"/>
                </a:lnTo>
                <a:cubicBezTo>
                  <a:pt x="1" y="27326"/>
                  <a:pt x="6296" y="42219"/>
                  <a:pt x="24357" y="42219"/>
                </a:cubicBezTo>
                <a:cubicBezTo>
                  <a:pt x="28646" y="42219"/>
                  <a:pt x="33599" y="41379"/>
                  <a:pt x="39290" y="39299"/>
                </a:cubicBezTo>
                <a:cubicBezTo>
                  <a:pt x="65317" y="29790"/>
                  <a:pt x="73228" y="15009"/>
                  <a:pt x="93908" y="15009"/>
                </a:cubicBezTo>
                <a:cubicBezTo>
                  <a:pt x="96787" y="15009"/>
                  <a:pt x="99913" y="15295"/>
                  <a:pt x="103370" y="15922"/>
                </a:cubicBezTo>
                <a:cubicBezTo>
                  <a:pt x="106443" y="16479"/>
                  <a:pt x="109374" y="16728"/>
                  <a:pt x="112158" y="16728"/>
                </a:cubicBezTo>
                <a:cubicBezTo>
                  <a:pt x="135001" y="16728"/>
                  <a:pt x="147927" y="0"/>
                  <a:pt x="14792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 rot="5400000">
            <a:off x="1350050" y="2703450"/>
            <a:ext cx="1099950" cy="3800075"/>
          </a:xfrm>
          <a:custGeom>
            <a:avLst/>
            <a:gdLst/>
            <a:ahLst/>
            <a:cxnLst/>
            <a:rect l="l" t="t" r="r" b="b"/>
            <a:pathLst>
              <a:path w="43998" h="152003" extrusionOk="0">
                <a:moveTo>
                  <a:pt x="43615" y="0"/>
                </a:moveTo>
                <a:cubicBezTo>
                  <a:pt x="43615" y="0"/>
                  <a:pt x="16366" y="17346"/>
                  <a:pt x="22729" y="41629"/>
                </a:cubicBezTo>
                <a:cubicBezTo>
                  <a:pt x="29096" y="65911"/>
                  <a:pt x="43997" y="70379"/>
                  <a:pt x="22000" y="100808"/>
                </a:cubicBezTo>
                <a:cubicBezTo>
                  <a:pt x="1" y="131235"/>
                  <a:pt x="43615" y="152002"/>
                  <a:pt x="43615" y="152002"/>
                </a:cubicBezTo>
                <a:lnTo>
                  <a:pt x="4361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 rot="5400000">
            <a:off x="1282425" y="3051700"/>
            <a:ext cx="819325" cy="3384200"/>
          </a:xfrm>
          <a:custGeom>
            <a:avLst/>
            <a:gdLst/>
            <a:ahLst/>
            <a:cxnLst/>
            <a:rect l="l" t="t" r="r" b="b"/>
            <a:pathLst>
              <a:path w="32773" h="135368" extrusionOk="0">
                <a:moveTo>
                  <a:pt x="32773" y="0"/>
                </a:moveTo>
                <a:lnTo>
                  <a:pt x="32773" y="0"/>
                </a:lnTo>
                <a:cubicBezTo>
                  <a:pt x="32772" y="1"/>
                  <a:pt x="12156" y="14749"/>
                  <a:pt x="16884" y="36501"/>
                </a:cubicBezTo>
                <a:cubicBezTo>
                  <a:pt x="21613" y="58253"/>
                  <a:pt x="32684" y="62255"/>
                  <a:pt x="16343" y="89509"/>
                </a:cubicBezTo>
                <a:cubicBezTo>
                  <a:pt x="1" y="116766"/>
                  <a:pt x="32401" y="135367"/>
                  <a:pt x="32401" y="135367"/>
                </a:cubicBezTo>
                <a:lnTo>
                  <a:pt x="32773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 rot="5400000">
            <a:off x="-1385450" y="1641238"/>
            <a:ext cx="3275400" cy="504525"/>
          </a:xfrm>
          <a:custGeom>
            <a:avLst/>
            <a:gdLst/>
            <a:ahLst/>
            <a:cxnLst/>
            <a:rect l="l" t="t" r="r" b="b"/>
            <a:pathLst>
              <a:path w="131016" h="20181" extrusionOk="0">
                <a:moveTo>
                  <a:pt x="25838" y="1"/>
                </a:moveTo>
                <a:cubicBezTo>
                  <a:pt x="6842" y="1"/>
                  <a:pt x="0" y="20178"/>
                  <a:pt x="0" y="20178"/>
                </a:cubicBezTo>
                <a:lnTo>
                  <a:pt x="0" y="20181"/>
                </a:lnTo>
                <a:lnTo>
                  <a:pt x="131016" y="20181"/>
                </a:lnTo>
                <a:cubicBezTo>
                  <a:pt x="131016" y="20181"/>
                  <a:pt x="122212" y="8215"/>
                  <a:pt x="108815" y="8215"/>
                </a:cubicBezTo>
                <a:cubicBezTo>
                  <a:pt x="105950" y="8215"/>
                  <a:pt x="102875" y="8763"/>
                  <a:pt x="99631" y="10091"/>
                </a:cubicBezTo>
                <a:cubicBezTo>
                  <a:pt x="93778" y="12488"/>
                  <a:pt x="87492" y="14982"/>
                  <a:pt x="78789" y="14982"/>
                </a:cubicBezTo>
                <a:cubicBezTo>
                  <a:pt x="69901" y="14982"/>
                  <a:pt x="58491" y="12380"/>
                  <a:pt x="42447" y="4415"/>
                </a:cubicBezTo>
                <a:cubicBezTo>
                  <a:pt x="36095" y="1262"/>
                  <a:pt x="30587" y="1"/>
                  <a:pt x="2583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/>
          <p:nvPr/>
        </p:nvSpPr>
        <p:spPr>
          <a:xfrm rot="5400000">
            <a:off x="-1210600" y="1210638"/>
            <a:ext cx="2862100" cy="440825"/>
          </a:xfrm>
          <a:custGeom>
            <a:avLst/>
            <a:gdLst/>
            <a:ahLst/>
            <a:cxnLst/>
            <a:rect l="l" t="t" r="r" b="b"/>
            <a:pathLst>
              <a:path w="114484" h="17633" extrusionOk="0">
                <a:moveTo>
                  <a:pt x="22578" y="1"/>
                </a:moveTo>
                <a:cubicBezTo>
                  <a:pt x="5980" y="1"/>
                  <a:pt x="1" y="17632"/>
                  <a:pt x="1" y="17632"/>
                </a:cubicBezTo>
                <a:lnTo>
                  <a:pt x="114484" y="17632"/>
                </a:lnTo>
                <a:cubicBezTo>
                  <a:pt x="114484" y="17632"/>
                  <a:pt x="106791" y="7178"/>
                  <a:pt x="95085" y="7178"/>
                </a:cubicBezTo>
                <a:cubicBezTo>
                  <a:pt x="92581" y="7178"/>
                  <a:pt x="89894" y="7656"/>
                  <a:pt x="87059" y="8817"/>
                </a:cubicBezTo>
                <a:cubicBezTo>
                  <a:pt x="81944" y="10911"/>
                  <a:pt x="76451" y="13091"/>
                  <a:pt x="68846" y="13091"/>
                </a:cubicBezTo>
                <a:cubicBezTo>
                  <a:pt x="61079" y="13091"/>
                  <a:pt x="51110" y="10817"/>
                  <a:pt x="37090" y="3858"/>
                </a:cubicBezTo>
                <a:cubicBezTo>
                  <a:pt x="31541" y="1103"/>
                  <a:pt x="26727" y="1"/>
                  <a:pt x="2257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6711000" y="2091980"/>
            <a:ext cx="2433003" cy="3047115"/>
          </a:xfrm>
          <a:custGeom>
            <a:avLst/>
            <a:gdLst/>
            <a:ahLst/>
            <a:cxnLst/>
            <a:rect l="l" t="t" r="r" b="b"/>
            <a:pathLst>
              <a:path w="37986" h="47574" extrusionOk="0">
                <a:moveTo>
                  <a:pt x="37985" y="1"/>
                </a:moveTo>
                <a:cubicBezTo>
                  <a:pt x="37985" y="1"/>
                  <a:pt x="25293" y="1820"/>
                  <a:pt x="24740" y="10614"/>
                </a:cubicBezTo>
                <a:cubicBezTo>
                  <a:pt x="24185" y="19410"/>
                  <a:pt x="26773" y="21995"/>
                  <a:pt x="21599" y="26430"/>
                </a:cubicBezTo>
                <a:cubicBezTo>
                  <a:pt x="16426" y="30865"/>
                  <a:pt x="0" y="33330"/>
                  <a:pt x="4250" y="47574"/>
                </a:cubicBezTo>
                <a:lnTo>
                  <a:pt x="37986" y="47574"/>
                </a:lnTo>
                <a:lnTo>
                  <a:pt x="3798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subTitle" idx="1"/>
          </p:nvPr>
        </p:nvSpPr>
        <p:spPr>
          <a:xfrm>
            <a:off x="720000" y="2271600"/>
            <a:ext cx="4644000" cy="14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16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title"/>
          </p:nvPr>
        </p:nvSpPr>
        <p:spPr>
          <a:xfrm>
            <a:off x="720000" y="1455900"/>
            <a:ext cx="4644000" cy="81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41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9"/>
          <p:cNvSpPr/>
          <p:nvPr/>
        </p:nvSpPr>
        <p:spPr>
          <a:xfrm flipH="1">
            <a:off x="4736150" y="0"/>
            <a:ext cx="4407850" cy="1041925"/>
          </a:xfrm>
          <a:custGeom>
            <a:avLst/>
            <a:gdLst/>
            <a:ahLst/>
            <a:cxnLst/>
            <a:rect l="l" t="t" r="r" b="b"/>
            <a:pathLst>
              <a:path w="176314" h="41677" extrusionOk="0">
                <a:moveTo>
                  <a:pt x="1" y="0"/>
                </a:moveTo>
                <a:lnTo>
                  <a:pt x="1" y="26973"/>
                </a:lnTo>
                <a:cubicBezTo>
                  <a:pt x="1" y="26973"/>
                  <a:pt x="7504" y="41676"/>
                  <a:pt x="29031" y="41676"/>
                </a:cubicBezTo>
                <a:cubicBezTo>
                  <a:pt x="34143" y="41676"/>
                  <a:pt x="40047" y="40847"/>
                  <a:pt x="46829" y="38794"/>
                </a:cubicBezTo>
                <a:cubicBezTo>
                  <a:pt x="77849" y="29407"/>
                  <a:pt x="87280" y="14815"/>
                  <a:pt x="111927" y="14815"/>
                </a:cubicBezTo>
                <a:cubicBezTo>
                  <a:pt x="115359" y="14815"/>
                  <a:pt x="119085" y="15098"/>
                  <a:pt x="123205" y="15717"/>
                </a:cubicBezTo>
                <a:cubicBezTo>
                  <a:pt x="126869" y="16267"/>
                  <a:pt x="130363" y="16513"/>
                  <a:pt x="133681" y="16513"/>
                </a:cubicBezTo>
                <a:cubicBezTo>
                  <a:pt x="160908" y="16513"/>
                  <a:pt x="176314" y="0"/>
                  <a:pt x="17631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9"/>
          <p:cNvSpPr/>
          <p:nvPr/>
        </p:nvSpPr>
        <p:spPr>
          <a:xfrm flipH="1">
            <a:off x="5445825" y="0"/>
            <a:ext cx="3698175" cy="1055475"/>
          </a:xfrm>
          <a:custGeom>
            <a:avLst/>
            <a:gdLst/>
            <a:ahLst/>
            <a:cxnLst/>
            <a:rect l="l" t="t" r="r" b="b"/>
            <a:pathLst>
              <a:path w="147927" h="42219" extrusionOk="0">
                <a:moveTo>
                  <a:pt x="1" y="0"/>
                </a:moveTo>
                <a:lnTo>
                  <a:pt x="1" y="27326"/>
                </a:lnTo>
                <a:cubicBezTo>
                  <a:pt x="1" y="27326"/>
                  <a:pt x="6296" y="42219"/>
                  <a:pt x="24357" y="42219"/>
                </a:cubicBezTo>
                <a:cubicBezTo>
                  <a:pt x="28646" y="42219"/>
                  <a:pt x="33599" y="41379"/>
                  <a:pt x="39290" y="39299"/>
                </a:cubicBezTo>
                <a:cubicBezTo>
                  <a:pt x="65317" y="29790"/>
                  <a:pt x="73228" y="15009"/>
                  <a:pt x="93908" y="15009"/>
                </a:cubicBezTo>
                <a:cubicBezTo>
                  <a:pt x="96787" y="15009"/>
                  <a:pt x="99913" y="15295"/>
                  <a:pt x="103370" y="15922"/>
                </a:cubicBezTo>
                <a:cubicBezTo>
                  <a:pt x="106443" y="16479"/>
                  <a:pt x="109374" y="16728"/>
                  <a:pt x="112158" y="16728"/>
                </a:cubicBezTo>
                <a:cubicBezTo>
                  <a:pt x="135001" y="16728"/>
                  <a:pt x="147927" y="0"/>
                  <a:pt x="14792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9"/>
          <p:cNvSpPr/>
          <p:nvPr/>
        </p:nvSpPr>
        <p:spPr>
          <a:xfrm rot="5400000">
            <a:off x="1350050" y="2703450"/>
            <a:ext cx="1099950" cy="3800075"/>
          </a:xfrm>
          <a:custGeom>
            <a:avLst/>
            <a:gdLst/>
            <a:ahLst/>
            <a:cxnLst/>
            <a:rect l="l" t="t" r="r" b="b"/>
            <a:pathLst>
              <a:path w="43998" h="152003" extrusionOk="0">
                <a:moveTo>
                  <a:pt x="43615" y="0"/>
                </a:moveTo>
                <a:cubicBezTo>
                  <a:pt x="43615" y="0"/>
                  <a:pt x="16366" y="17346"/>
                  <a:pt x="22729" y="41629"/>
                </a:cubicBezTo>
                <a:cubicBezTo>
                  <a:pt x="29096" y="65911"/>
                  <a:pt x="43997" y="70379"/>
                  <a:pt x="22000" y="100808"/>
                </a:cubicBezTo>
                <a:cubicBezTo>
                  <a:pt x="1" y="131235"/>
                  <a:pt x="43615" y="152002"/>
                  <a:pt x="43615" y="152002"/>
                </a:cubicBezTo>
                <a:lnTo>
                  <a:pt x="4361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9"/>
          <p:cNvSpPr/>
          <p:nvPr/>
        </p:nvSpPr>
        <p:spPr>
          <a:xfrm rot="5400000">
            <a:off x="1282425" y="3051700"/>
            <a:ext cx="819325" cy="3384200"/>
          </a:xfrm>
          <a:custGeom>
            <a:avLst/>
            <a:gdLst/>
            <a:ahLst/>
            <a:cxnLst/>
            <a:rect l="l" t="t" r="r" b="b"/>
            <a:pathLst>
              <a:path w="32773" h="135368" extrusionOk="0">
                <a:moveTo>
                  <a:pt x="32773" y="0"/>
                </a:moveTo>
                <a:lnTo>
                  <a:pt x="32773" y="0"/>
                </a:lnTo>
                <a:cubicBezTo>
                  <a:pt x="32772" y="1"/>
                  <a:pt x="12156" y="14749"/>
                  <a:pt x="16884" y="36501"/>
                </a:cubicBezTo>
                <a:cubicBezTo>
                  <a:pt x="21613" y="58253"/>
                  <a:pt x="32684" y="62255"/>
                  <a:pt x="16343" y="89509"/>
                </a:cubicBezTo>
                <a:cubicBezTo>
                  <a:pt x="1" y="116766"/>
                  <a:pt x="32401" y="135367"/>
                  <a:pt x="32401" y="135367"/>
                </a:cubicBezTo>
                <a:lnTo>
                  <a:pt x="32773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9"/>
          <p:cNvSpPr/>
          <p:nvPr/>
        </p:nvSpPr>
        <p:spPr>
          <a:xfrm rot="5400000">
            <a:off x="-1385450" y="1641238"/>
            <a:ext cx="3275400" cy="504525"/>
          </a:xfrm>
          <a:custGeom>
            <a:avLst/>
            <a:gdLst/>
            <a:ahLst/>
            <a:cxnLst/>
            <a:rect l="l" t="t" r="r" b="b"/>
            <a:pathLst>
              <a:path w="131016" h="20181" extrusionOk="0">
                <a:moveTo>
                  <a:pt x="25838" y="1"/>
                </a:moveTo>
                <a:cubicBezTo>
                  <a:pt x="6842" y="1"/>
                  <a:pt x="0" y="20178"/>
                  <a:pt x="0" y="20178"/>
                </a:cubicBezTo>
                <a:lnTo>
                  <a:pt x="0" y="20181"/>
                </a:lnTo>
                <a:lnTo>
                  <a:pt x="131016" y="20181"/>
                </a:lnTo>
                <a:cubicBezTo>
                  <a:pt x="131016" y="20181"/>
                  <a:pt x="122212" y="8215"/>
                  <a:pt x="108815" y="8215"/>
                </a:cubicBezTo>
                <a:cubicBezTo>
                  <a:pt x="105950" y="8215"/>
                  <a:pt x="102875" y="8763"/>
                  <a:pt x="99631" y="10091"/>
                </a:cubicBezTo>
                <a:cubicBezTo>
                  <a:pt x="93778" y="12488"/>
                  <a:pt x="87492" y="14982"/>
                  <a:pt x="78789" y="14982"/>
                </a:cubicBezTo>
                <a:cubicBezTo>
                  <a:pt x="69901" y="14982"/>
                  <a:pt x="58491" y="12380"/>
                  <a:pt x="42447" y="4415"/>
                </a:cubicBezTo>
                <a:cubicBezTo>
                  <a:pt x="36095" y="1262"/>
                  <a:pt x="30587" y="1"/>
                  <a:pt x="2583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9"/>
          <p:cNvSpPr/>
          <p:nvPr/>
        </p:nvSpPr>
        <p:spPr>
          <a:xfrm rot="5400000">
            <a:off x="-1210600" y="1210638"/>
            <a:ext cx="2862100" cy="440825"/>
          </a:xfrm>
          <a:custGeom>
            <a:avLst/>
            <a:gdLst/>
            <a:ahLst/>
            <a:cxnLst/>
            <a:rect l="l" t="t" r="r" b="b"/>
            <a:pathLst>
              <a:path w="114484" h="17633" extrusionOk="0">
                <a:moveTo>
                  <a:pt x="22578" y="1"/>
                </a:moveTo>
                <a:cubicBezTo>
                  <a:pt x="5980" y="1"/>
                  <a:pt x="1" y="17632"/>
                  <a:pt x="1" y="17632"/>
                </a:cubicBezTo>
                <a:lnTo>
                  <a:pt x="114484" y="17632"/>
                </a:lnTo>
                <a:cubicBezTo>
                  <a:pt x="114484" y="17632"/>
                  <a:pt x="106791" y="7178"/>
                  <a:pt x="95085" y="7178"/>
                </a:cubicBezTo>
                <a:cubicBezTo>
                  <a:pt x="92581" y="7178"/>
                  <a:pt x="89894" y="7656"/>
                  <a:pt x="87059" y="8817"/>
                </a:cubicBezTo>
                <a:cubicBezTo>
                  <a:pt x="81944" y="10911"/>
                  <a:pt x="76451" y="13091"/>
                  <a:pt x="68846" y="13091"/>
                </a:cubicBezTo>
                <a:cubicBezTo>
                  <a:pt x="61079" y="13091"/>
                  <a:pt x="51110" y="10817"/>
                  <a:pt x="37090" y="3858"/>
                </a:cubicBezTo>
                <a:cubicBezTo>
                  <a:pt x="31541" y="1103"/>
                  <a:pt x="26727" y="1"/>
                  <a:pt x="2257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5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1_1_1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3"/>
          <p:cNvSpPr/>
          <p:nvPr/>
        </p:nvSpPr>
        <p:spPr>
          <a:xfrm rot="10800000" flipH="1">
            <a:off x="9" y="4088013"/>
            <a:ext cx="3698175" cy="1055475"/>
          </a:xfrm>
          <a:custGeom>
            <a:avLst/>
            <a:gdLst/>
            <a:ahLst/>
            <a:cxnLst/>
            <a:rect l="l" t="t" r="r" b="b"/>
            <a:pathLst>
              <a:path w="147927" h="42219" extrusionOk="0">
                <a:moveTo>
                  <a:pt x="1" y="0"/>
                </a:moveTo>
                <a:lnTo>
                  <a:pt x="1" y="27326"/>
                </a:lnTo>
                <a:cubicBezTo>
                  <a:pt x="1" y="27326"/>
                  <a:pt x="6296" y="42219"/>
                  <a:pt x="24357" y="42219"/>
                </a:cubicBezTo>
                <a:cubicBezTo>
                  <a:pt x="28646" y="42219"/>
                  <a:pt x="33599" y="41379"/>
                  <a:pt x="39290" y="39299"/>
                </a:cubicBezTo>
                <a:cubicBezTo>
                  <a:pt x="65317" y="29790"/>
                  <a:pt x="73228" y="15009"/>
                  <a:pt x="93908" y="15009"/>
                </a:cubicBezTo>
                <a:cubicBezTo>
                  <a:pt x="96787" y="15009"/>
                  <a:pt x="99913" y="15295"/>
                  <a:pt x="103370" y="15922"/>
                </a:cubicBezTo>
                <a:cubicBezTo>
                  <a:pt x="106443" y="16479"/>
                  <a:pt x="109374" y="16728"/>
                  <a:pt x="112158" y="16728"/>
                </a:cubicBezTo>
                <a:cubicBezTo>
                  <a:pt x="135001" y="16728"/>
                  <a:pt x="147927" y="0"/>
                  <a:pt x="14792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13"/>
          <p:cNvSpPr/>
          <p:nvPr/>
        </p:nvSpPr>
        <p:spPr>
          <a:xfrm flipH="1">
            <a:off x="5445834" y="6150"/>
            <a:ext cx="3698175" cy="1055475"/>
          </a:xfrm>
          <a:custGeom>
            <a:avLst/>
            <a:gdLst/>
            <a:ahLst/>
            <a:cxnLst/>
            <a:rect l="l" t="t" r="r" b="b"/>
            <a:pathLst>
              <a:path w="147927" h="42219" extrusionOk="0">
                <a:moveTo>
                  <a:pt x="1" y="0"/>
                </a:moveTo>
                <a:lnTo>
                  <a:pt x="1" y="27326"/>
                </a:lnTo>
                <a:cubicBezTo>
                  <a:pt x="1" y="27326"/>
                  <a:pt x="6296" y="42219"/>
                  <a:pt x="24357" y="42219"/>
                </a:cubicBezTo>
                <a:cubicBezTo>
                  <a:pt x="28646" y="42219"/>
                  <a:pt x="33599" y="41379"/>
                  <a:pt x="39290" y="39299"/>
                </a:cubicBezTo>
                <a:cubicBezTo>
                  <a:pt x="65317" y="29790"/>
                  <a:pt x="73228" y="15009"/>
                  <a:pt x="93908" y="15009"/>
                </a:cubicBezTo>
                <a:cubicBezTo>
                  <a:pt x="96787" y="15009"/>
                  <a:pt x="99913" y="15295"/>
                  <a:pt x="103370" y="15922"/>
                </a:cubicBezTo>
                <a:cubicBezTo>
                  <a:pt x="106443" y="16479"/>
                  <a:pt x="109374" y="16728"/>
                  <a:pt x="112158" y="16728"/>
                </a:cubicBezTo>
                <a:cubicBezTo>
                  <a:pt x="135001" y="16728"/>
                  <a:pt x="147927" y="0"/>
                  <a:pt x="14792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13"/>
          <p:cNvSpPr txBox="1">
            <a:spLocks noGrp="1"/>
          </p:cNvSpPr>
          <p:nvPr>
            <p:ph type="title"/>
          </p:nvPr>
        </p:nvSpPr>
        <p:spPr>
          <a:xfrm>
            <a:off x="1529700" y="1172200"/>
            <a:ext cx="4500000" cy="5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2" name="Google Shape;92;p13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1172200"/>
            <a:ext cx="809700" cy="55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1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93" name="Google Shape;93;p13"/>
          <p:cNvSpPr txBox="1">
            <a:spLocks noGrp="1"/>
          </p:cNvSpPr>
          <p:nvPr>
            <p:ph type="subTitle" idx="1"/>
          </p:nvPr>
        </p:nvSpPr>
        <p:spPr>
          <a:xfrm>
            <a:off x="1529700" y="1573900"/>
            <a:ext cx="45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14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94" name="Google Shape;94;p13"/>
          <p:cNvSpPr txBox="1">
            <a:spLocks noGrp="1"/>
          </p:cNvSpPr>
          <p:nvPr>
            <p:ph type="title" idx="3"/>
          </p:nvPr>
        </p:nvSpPr>
        <p:spPr>
          <a:xfrm>
            <a:off x="2328900" y="2023100"/>
            <a:ext cx="4500000" cy="5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5" name="Google Shape;95;p13"/>
          <p:cNvSpPr txBox="1">
            <a:spLocks noGrp="1"/>
          </p:cNvSpPr>
          <p:nvPr>
            <p:ph type="title" idx="4" hasCustomPrompt="1"/>
          </p:nvPr>
        </p:nvSpPr>
        <p:spPr>
          <a:xfrm>
            <a:off x="1519200" y="2023100"/>
            <a:ext cx="809700" cy="55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1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96" name="Google Shape;96;p13"/>
          <p:cNvSpPr txBox="1">
            <a:spLocks noGrp="1"/>
          </p:cNvSpPr>
          <p:nvPr>
            <p:ph type="subTitle" idx="5"/>
          </p:nvPr>
        </p:nvSpPr>
        <p:spPr>
          <a:xfrm>
            <a:off x="2328900" y="2424800"/>
            <a:ext cx="45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14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97" name="Google Shape;97;p13"/>
          <p:cNvSpPr txBox="1">
            <a:spLocks noGrp="1"/>
          </p:cNvSpPr>
          <p:nvPr>
            <p:ph type="title" idx="6"/>
          </p:nvPr>
        </p:nvSpPr>
        <p:spPr>
          <a:xfrm>
            <a:off x="3124500" y="2875750"/>
            <a:ext cx="4500000" cy="5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8" name="Google Shape;98;p13"/>
          <p:cNvSpPr txBox="1">
            <a:spLocks noGrp="1"/>
          </p:cNvSpPr>
          <p:nvPr>
            <p:ph type="title" idx="7" hasCustomPrompt="1"/>
          </p:nvPr>
        </p:nvSpPr>
        <p:spPr>
          <a:xfrm>
            <a:off x="2314800" y="2875750"/>
            <a:ext cx="809700" cy="55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1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99" name="Google Shape;99;p13"/>
          <p:cNvSpPr txBox="1">
            <a:spLocks noGrp="1"/>
          </p:cNvSpPr>
          <p:nvPr>
            <p:ph type="subTitle" idx="8"/>
          </p:nvPr>
        </p:nvSpPr>
        <p:spPr>
          <a:xfrm>
            <a:off x="3124500" y="3277450"/>
            <a:ext cx="45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14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100" name="Google Shape;100;p13"/>
          <p:cNvSpPr txBox="1">
            <a:spLocks noGrp="1"/>
          </p:cNvSpPr>
          <p:nvPr>
            <p:ph type="title" idx="9"/>
          </p:nvPr>
        </p:nvSpPr>
        <p:spPr>
          <a:xfrm>
            <a:off x="720000" y="540000"/>
            <a:ext cx="7704000" cy="67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3"/>
          <p:cNvSpPr txBox="1">
            <a:spLocks noGrp="1"/>
          </p:cNvSpPr>
          <p:nvPr>
            <p:ph type="title" idx="13"/>
          </p:nvPr>
        </p:nvSpPr>
        <p:spPr>
          <a:xfrm>
            <a:off x="3923700" y="3725400"/>
            <a:ext cx="4500000" cy="5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2" name="Google Shape;102;p13"/>
          <p:cNvSpPr txBox="1">
            <a:spLocks noGrp="1"/>
          </p:cNvSpPr>
          <p:nvPr>
            <p:ph type="title" idx="14" hasCustomPrompt="1"/>
          </p:nvPr>
        </p:nvSpPr>
        <p:spPr>
          <a:xfrm>
            <a:off x="3114000" y="3725400"/>
            <a:ext cx="809700" cy="55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1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03" name="Google Shape;103;p13"/>
          <p:cNvSpPr txBox="1">
            <a:spLocks noGrp="1"/>
          </p:cNvSpPr>
          <p:nvPr>
            <p:ph type="subTitle" idx="15"/>
          </p:nvPr>
        </p:nvSpPr>
        <p:spPr>
          <a:xfrm>
            <a:off x="3923700" y="4127100"/>
            <a:ext cx="45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14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2_1_1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/>
          <p:nvPr/>
        </p:nvSpPr>
        <p:spPr>
          <a:xfrm rot="10800000">
            <a:off x="5445825" y="4088013"/>
            <a:ext cx="3698175" cy="1055475"/>
          </a:xfrm>
          <a:custGeom>
            <a:avLst/>
            <a:gdLst/>
            <a:ahLst/>
            <a:cxnLst/>
            <a:rect l="l" t="t" r="r" b="b"/>
            <a:pathLst>
              <a:path w="147927" h="42219" extrusionOk="0">
                <a:moveTo>
                  <a:pt x="1" y="0"/>
                </a:moveTo>
                <a:lnTo>
                  <a:pt x="1" y="27326"/>
                </a:lnTo>
                <a:cubicBezTo>
                  <a:pt x="1" y="27326"/>
                  <a:pt x="6296" y="42219"/>
                  <a:pt x="24357" y="42219"/>
                </a:cubicBezTo>
                <a:cubicBezTo>
                  <a:pt x="28646" y="42219"/>
                  <a:pt x="33599" y="41379"/>
                  <a:pt x="39290" y="39299"/>
                </a:cubicBezTo>
                <a:cubicBezTo>
                  <a:pt x="65317" y="29790"/>
                  <a:pt x="73228" y="15009"/>
                  <a:pt x="93908" y="15009"/>
                </a:cubicBezTo>
                <a:cubicBezTo>
                  <a:pt x="96787" y="15009"/>
                  <a:pt x="99913" y="15295"/>
                  <a:pt x="103370" y="15922"/>
                </a:cubicBezTo>
                <a:cubicBezTo>
                  <a:pt x="106443" y="16479"/>
                  <a:pt x="109374" y="16728"/>
                  <a:pt x="112158" y="16728"/>
                </a:cubicBezTo>
                <a:cubicBezTo>
                  <a:pt x="135001" y="16728"/>
                  <a:pt x="147927" y="0"/>
                  <a:pt x="14792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20"/>
          <p:cNvSpPr txBox="1">
            <a:spLocks noGrp="1"/>
          </p:cNvSpPr>
          <p:nvPr>
            <p:ph type="subTitle" idx="1"/>
          </p:nvPr>
        </p:nvSpPr>
        <p:spPr>
          <a:xfrm>
            <a:off x="720000" y="2679450"/>
            <a:ext cx="29880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39" name="Google Shape;139;p20"/>
          <p:cNvSpPr txBox="1">
            <a:spLocks noGrp="1"/>
          </p:cNvSpPr>
          <p:nvPr>
            <p:ph type="title"/>
          </p:nvPr>
        </p:nvSpPr>
        <p:spPr>
          <a:xfrm>
            <a:off x="720000" y="1417350"/>
            <a:ext cx="2988000" cy="126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20"/>
          <p:cNvSpPr/>
          <p:nvPr/>
        </p:nvSpPr>
        <p:spPr>
          <a:xfrm rot="5400000">
            <a:off x="6683100" y="3051700"/>
            <a:ext cx="819325" cy="3384200"/>
          </a:xfrm>
          <a:custGeom>
            <a:avLst/>
            <a:gdLst/>
            <a:ahLst/>
            <a:cxnLst/>
            <a:rect l="l" t="t" r="r" b="b"/>
            <a:pathLst>
              <a:path w="32773" h="135368" extrusionOk="0">
                <a:moveTo>
                  <a:pt x="32773" y="0"/>
                </a:moveTo>
                <a:lnTo>
                  <a:pt x="32773" y="0"/>
                </a:lnTo>
                <a:cubicBezTo>
                  <a:pt x="32772" y="1"/>
                  <a:pt x="12156" y="14749"/>
                  <a:pt x="16884" y="36501"/>
                </a:cubicBezTo>
                <a:cubicBezTo>
                  <a:pt x="21613" y="58253"/>
                  <a:pt x="32684" y="62255"/>
                  <a:pt x="16343" y="89509"/>
                </a:cubicBezTo>
                <a:cubicBezTo>
                  <a:pt x="1" y="116766"/>
                  <a:pt x="32401" y="135367"/>
                  <a:pt x="32401" y="135367"/>
                </a:cubicBezTo>
                <a:lnTo>
                  <a:pt x="32773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20"/>
          <p:cNvSpPr/>
          <p:nvPr/>
        </p:nvSpPr>
        <p:spPr>
          <a:xfrm>
            <a:off x="0" y="9975"/>
            <a:ext cx="3698175" cy="1055475"/>
          </a:xfrm>
          <a:custGeom>
            <a:avLst/>
            <a:gdLst/>
            <a:ahLst/>
            <a:cxnLst/>
            <a:rect l="l" t="t" r="r" b="b"/>
            <a:pathLst>
              <a:path w="147927" h="42219" extrusionOk="0">
                <a:moveTo>
                  <a:pt x="1" y="0"/>
                </a:moveTo>
                <a:lnTo>
                  <a:pt x="1" y="27326"/>
                </a:lnTo>
                <a:cubicBezTo>
                  <a:pt x="1" y="27326"/>
                  <a:pt x="6296" y="42219"/>
                  <a:pt x="24357" y="42219"/>
                </a:cubicBezTo>
                <a:cubicBezTo>
                  <a:pt x="28646" y="42219"/>
                  <a:pt x="33599" y="41379"/>
                  <a:pt x="39290" y="39299"/>
                </a:cubicBezTo>
                <a:cubicBezTo>
                  <a:pt x="65317" y="29790"/>
                  <a:pt x="73228" y="15009"/>
                  <a:pt x="93908" y="15009"/>
                </a:cubicBezTo>
                <a:cubicBezTo>
                  <a:pt x="96787" y="15009"/>
                  <a:pt x="99913" y="15295"/>
                  <a:pt x="103370" y="15922"/>
                </a:cubicBezTo>
                <a:cubicBezTo>
                  <a:pt x="106443" y="16479"/>
                  <a:pt x="109374" y="16728"/>
                  <a:pt x="112158" y="16728"/>
                </a:cubicBezTo>
                <a:cubicBezTo>
                  <a:pt x="135001" y="16728"/>
                  <a:pt x="147927" y="0"/>
                  <a:pt x="14792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20"/>
          <p:cNvSpPr/>
          <p:nvPr/>
        </p:nvSpPr>
        <p:spPr>
          <a:xfrm rot="-5400000">
            <a:off x="1641575" y="-1282437"/>
            <a:ext cx="819325" cy="3384200"/>
          </a:xfrm>
          <a:custGeom>
            <a:avLst/>
            <a:gdLst/>
            <a:ahLst/>
            <a:cxnLst/>
            <a:rect l="l" t="t" r="r" b="b"/>
            <a:pathLst>
              <a:path w="32773" h="135368" extrusionOk="0">
                <a:moveTo>
                  <a:pt x="32773" y="0"/>
                </a:moveTo>
                <a:lnTo>
                  <a:pt x="32773" y="0"/>
                </a:lnTo>
                <a:cubicBezTo>
                  <a:pt x="32772" y="1"/>
                  <a:pt x="12156" y="14749"/>
                  <a:pt x="16884" y="36501"/>
                </a:cubicBezTo>
                <a:cubicBezTo>
                  <a:pt x="21613" y="58253"/>
                  <a:pt x="32684" y="62255"/>
                  <a:pt x="16343" y="89509"/>
                </a:cubicBezTo>
                <a:cubicBezTo>
                  <a:pt x="1" y="116766"/>
                  <a:pt x="32401" y="135367"/>
                  <a:pt x="32401" y="135367"/>
                </a:cubicBezTo>
                <a:lnTo>
                  <a:pt x="32773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8"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9"/>
          <p:cNvSpPr/>
          <p:nvPr/>
        </p:nvSpPr>
        <p:spPr>
          <a:xfrm rot="10800000" flipH="1">
            <a:off x="9" y="4088013"/>
            <a:ext cx="3698175" cy="1055475"/>
          </a:xfrm>
          <a:custGeom>
            <a:avLst/>
            <a:gdLst/>
            <a:ahLst/>
            <a:cxnLst/>
            <a:rect l="l" t="t" r="r" b="b"/>
            <a:pathLst>
              <a:path w="147927" h="42219" extrusionOk="0">
                <a:moveTo>
                  <a:pt x="1" y="0"/>
                </a:moveTo>
                <a:lnTo>
                  <a:pt x="1" y="27326"/>
                </a:lnTo>
                <a:cubicBezTo>
                  <a:pt x="1" y="27326"/>
                  <a:pt x="6296" y="42219"/>
                  <a:pt x="24357" y="42219"/>
                </a:cubicBezTo>
                <a:cubicBezTo>
                  <a:pt x="28646" y="42219"/>
                  <a:pt x="33599" y="41379"/>
                  <a:pt x="39290" y="39299"/>
                </a:cubicBezTo>
                <a:cubicBezTo>
                  <a:pt x="65317" y="29790"/>
                  <a:pt x="73228" y="15009"/>
                  <a:pt x="93908" y="15009"/>
                </a:cubicBezTo>
                <a:cubicBezTo>
                  <a:pt x="96787" y="15009"/>
                  <a:pt x="99913" y="15295"/>
                  <a:pt x="103370" y="15922"/>
                </a:cubicBezTo>
                <a:cubicBezTo>
                  <a:pt x="106443" y="16479"/>
                  <a:pt x="109374" y="16728"/>
                  <a:pt x="112158" y="16728"/>
                </a:cubicBezTo>
                <a:cubicBezTo>
                  <a:pt x="135001" y="16728"/>
                  <a:pt x="147927" y="0"/>
                  <a:pt x="14792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29"/>
          <p:cNvSpPr/>
          <p:nvPr/>
        </p:nvSpPr>
        <p:spPr>
          <a:xfrm flipH="1">
            <a:off x="5445834" y="6150"/>
            <a:ext cx="3698175" cy="1055475"/>
          </a:xfrm>
          <a:custGeom>
            <a:avLst/>
            <a:gdLst/>
            <a:ahLst/>
            <a:cxnLst/>
            <a:rect l="l" t="t" r="r" b="b"/>
            <a:pathLst>
              <a:path w="147927" h="42219" extrusionOk="0">
                <a:moveTo>
                  <a:pt x="1" y="0"/>
                </a:moveTo>
                <a:lnTo>
                  <a:pt x="1" y="27326"/>
                </a:lnTo>
                <a:cubicBezTo>
                  <a:pt x="1" y="27326"/>
                  <a:pt x="6296" y="42219"/>
                  <a:pt x="24357" y="42219"/>
                </a:cubicBezTo>
                <a:cubicBezTo>
                  <a:pt x="28646" y="42219"/>
                  <a:pt x="33599" y="41379"/>
                  <a:pt x="39290" y="39299"/>
                </a:cubicBezTo>
                <a:cubicBezTo>
                  <a:pt x="65317" y="29790"/>
                  <a:pt x="73228" y="15009"/>
                  <a:pt x="93908" y="15009"/>
                </a:cubicBezTo>
                <a:cubicBezTo>
                  <a:pt x="96787" y="15009"/>
                  <a:pt x="99913" y="15295"/>
                  <a:pt x="103370" y="15922"/>
                </a:cubicBezTo>
                <a:cubicBezTo>
                  <a:pt x="106443" y="16479"/>
                  <a:pt x="109374" y="16728"/>
                  <a:pt x="112158" y="16728"/>
                </a:cubicBezTo>
                <a:cubicBezTo>
                  <a:pt x="135001" y="16728"/>
                  <a:pt x="147927" y="0"/>
                  <a:pt x="14792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8_1"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0"/>
          <p:cNvSpPr/>
          <p:nvPr/>
        </p:nvSpPr>
        <p:spPr>
          <a:xfrm rot="10800000">
            <a:off x="5445834" y="4088013"/>
            <a:ext cx="3698175" cy="1055475"/>
          </a:xfrm>
          <a:custGeom>
            <a:avLst/>
            <a:gdLst/>
            <a:ahLst/>
            <a:cxnLst/>
            <a:rect l="l" t="t" r="r" b="b"/>
            <a:pathLst>
              <a:path w="147927" h="42219" extrusionOk="0">
                <a:moveTo>
                  <a:pt x="1" y="0"/>
                </a:moveTo>
                <a:lnTo>
                  <a:pt x="1" y="27326"/>
                </a:lnTo>
                <a:cubicBezTo>
                  <a:pt x="1" y="27326"/>
                  <a:pt x="6296" y="42219"/>
                  <a:pt x="24357" y="42219"/>
                </a:cubicBezTo>
                <a:cubicBezTo>
                  <a:pt x="28646" y="42219"/>
                  <a:pt x="33599" y="41379"/>
                  <a:pt x="39290" y="39299"/>
                </a:cubicBezTo>
                <a:cubicBezTo>
                  <a:pt x="65317" y="29790"/>
                  <a:pt x="73228" y="15009"/>
                  <a:pt x="93908" y="15009"/>
                </a:cubicBezTo>
                <a:cubicBezTo>
                  <a:pt x="96787" y="15009"/>
                  <a:pt x="99913" y="15295"/>
                  <a:pt x="103370" y="15922"/>
                </a:cubicBezTo>
                <a:cubicBezTo>
                  <a:pt x="106443" y="16479"/>
                  <a:pt x="109374" y="16728"/>
                  <a:pt x="112158" y="16728"/>
                </a:cubicBezTo>
                <a:cubicBezTo>
                  <a:pt x="135001" y="16728"/>
                  <a:pt x="147927" y="0"/>
                  <a:pt x="14792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30"/>
          <p:cNvSpPr/>
          <p:nvPr/>
        </p:nvSpPr>
        <p:spPr>
          <a:xfrm>
            <a:off x="9" y="6150"/>
            <a:ext cx="3698175" cy="1055475"/>
          </a:xfrm>
          <a:custGeom>
            <a:avLst/>
            <a:gdLst/>
            <a:ahLst/>
            <a:cxnLst/>
            <a:rect l="l" t="t" r="r" b="b"/>
            <a:pathLst>
              <a:path w="147927" h="42219" extrusionOk="0">
                <a:moveTo>
                  <a:pt x="1" y="0"/>
                </a:moveTo>
                <a:lnTo>
                  <a:pt x="1" y="27326"/>
                </a:lnTo>
                <a:cubicBezTo>
                  <a:pt x="1" y="27326"/>
                  <a:pt x="6296" y="42219"/>
                  <a:pt x="24357" y="42219"/>
                </a:cubicBezTo>
                <a:cubicBezTo>
                  <a:pt x="28646" y="42219"/>
                  <a:pt x="33599" y="41379"/>
                  <a:pt x="39290" y="39299"/>
                </a:cubicBezTo>
                <a:cubicBezTo>
                  <a:pt x="65317" y="29790"/>
                  <a:pt x="73228" y="15009"/>
                  <a:pt x="93908" y="15009"/>
                </a:cubicBezTo>
                <a:cubicBezTo>
                  <a:pt x="96787" y="15009"/>
                  <a:pt x="99913" y="15295"/>
                  <a:pt x="103370" y="15922"/>
                </a:cubicBezTo>
                <a:cubicBezTo>
                  <a:pt x="106443" y="16479"/>
                  <a:pt x="109374" y="16728"/>
                  <a:pt x="112158" y="16728"/>
                </a:cubicBezTo>
                <a:cubicBezTo>
                  <a:pt x="135001" y="16728"/>
                  <a:pt x="147927" y="0"/>
                  <a:pt x="14792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3">
  <p:cSld name="Title and two columns 3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3"/>
          <p:cNvSpPr/>
          <p:nvPr/>
        </p:nvSpPr>
        <p:spPr>
          <a:xfrm>
            <a:off x="2" y="0"/>
            <a:ext cx="1813093" cy="1842725"/>
          </a:xfrm>
          <a:custGeom>
            <a:avLst/>
            <a:gdLst/>
            <a:ahLst/>
            <a:cxnLst/>
            <a:rect l="l" t="t" r="r" b="b"/>
            <a:pathLst>
              <a:path w="43689" h="44403" extrusionOk="0">
                <a:moveTo>
                  <a:pt x="0" y="1"/>
                </a:moveTo>
                <a:lnTo>
                  <a:pt x="0" y="44403"/>
                </a:lnTo>
                <a:cubicBezTo>
                  <a:pt x="0" y="44403"/>
                  <a:pt x="1" y="44403"/>
                  <a:pt x="3" y="44403"/>
                </a:cubicBezTo>
                <a:cubicBezTo>
                  <a:pt x="242" y="44403"/>
                  <a:pt x="14099" y="44366"/>
                  <a:pt x="14761" y="35934"/>
                </a:cubicBezTo>
                <a:cubicBezTo>
                  <a:pt x="15429" y="27428"/>
                  <a:pt x="12315" y="24926"/>
                  <a:pt x="18544" y="20639"/>
                </a:cubicBezTo>
                <a:cubicBezTo>
                  <a:pt x="24775" y="16351"/>
                  <a:pt x="43688" y="13774"/>
                  <a:pt x="3857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23"/>
          <p:cNvSpPr/>
          <p:nvPr/>
        </p:nvSpPr>
        <p:spPr>
          <a:xfrm flipH="1">
            <a:off x="7597553" y="0"/>
            <a:ext cx="1546456" cy="1897297"/>
          </a:xfrm>
          <a:custGeom>
            <a:avLst/>
            <a:gdLst/>
            <a:ahLst/>
            <a:cxnLst/>
            <a:rect l="l" t="t" r="r" b="b"/>
            <a:pathLst>
              <a:path w="37264" h="45718" extrusionOk="0">
                <a:moveTo>
                  <a:pt x="0" y="1"/>
                </a:moveTo>
                <a:lnTo>
                  <a:pt x="0" y="45718"/>
                </a:lnTo>
                <a:cubicBezTo>
                  <a:pt x="0" y="45718"/>
                  <a:pt x="1" y="45718"/>
                  <a:pt x="3" y="45718"/>
                </a:cubicBezTo>
                <a:cubicBezTo>
                  <a:pt x="219" y="45718"/>
                  <a:pt x="12696" y="45680"/>
                  <a:pt x="13245" y="36960"/>
                </a:cubicBezTo>
                <a:cubicBezTo>
                  <a:pt x="13798" y="28165"/>
                  <a:pt x="11214" y="25578"/>
                  <a:pt x="16386" y="21144"/>
                </a:cubicBezTo>
                <a:cubicBezTo>
                  <a:pt x="21559" y="16709"/>
                  <a:pt x="37264" y="14243"/>
                  <a:pt x="3301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23"/>
          <p:cNvSpPr txBox="1">
            <a:spLocks noGrp="1"/>
          </p:cNvSpPr>
          <p:nvPr>
            <p:ph type="title"/>
          </p:nvPr>
        </p:nvSpPr>
        <p:spPr>
          <a:xfrm>
            <a:off x="1416000" y="3221998"/>
            <a:ext cx="2808000" cy="5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62" name="Google Shape;162;p23"/>
          <p:cNvSpPr txBox="1">
            <a:spLocks noGrp="1"/>
          </p:cNvSpPr>
          <p:nvPr>
            <p:ph type="subTitle" idx="1"/>
          </p:nvPr>
        </p:nvSpPr>
        <p:spPr>
          <a:xfrm>
            <a:off x="1416000" y="3699873"/>
            <a:ext cx="28080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14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163" name="Google Shape;163;p23"/>
          <p:cNvSpPr txBox="1">
            <a:spLocks noGrp="1"/>
          </p:cNvSpPr>
          <p:nvPr>
            <p:ph type="title" idx="2"/>
          </p:nvPr>
        </p:nvSpPr>
        <p:spPr>
          <a:xfrm>
            <a:off x="4920000" y="3221998"/>
            <a:ext cx="2808000" cy="5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64" name="Google Shape;164;p23"/>
          <p:cNvSpPr txBox="1">
            <a:spLocks noGrp="1"/>
          </p:cNvSpPr>
          <p:nvPr>
            <p:ph type="subTitle" idx="3"/>
          </p:nvPr>
        </p:nvSpPr>
        <p:spPr>
          <a:xfrm>
            <a:off x="4920000" y="3699887"/>
            <a:ext cx="28080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14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165" name="Google Shape;165;p23"/>
          <p:cNvSpPr txBox="1">
            <a:spLocks noGrp="1"/>
          </p:cNvSpPr>
          <p:nvPr>
            <p:ph type="title" idx="4"/>
          </p:nvPr>
        </p:nvSpPr>
        <p:spPr>
          <a:xfrm>
            <a:off x="720000" y="540000"/>
            <a:ext cx="7704000" cy="67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660795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6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 Black"/>
              <a:buNone/>
              <a:defRPr sz="35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216800"/>
            <a:ext cx="7704000" cy="33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Char char="●"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Char char="○"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Char char="■"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Char char="●"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Char char="○"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Char char="■"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Char char="●"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Char char="○"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ontserrat Medium"/>
              <a:buChar char="■"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5" r:id="rId2"/>
    <p:sldLayoutId id="2147483658" r:id="rId3"/>
    <p:sldLayoutId id="2147483659" r:id="rId4"/>
    <p:sldLayoutId id="2147483666" r:id="rId5"/>
    <p:sldLayoutId id="2147483675" r:id="rId6"/>
    <p:sldLayoutId id="2147483676" r:id="rId7"/>
    <p:sldLayoutId id="2147483680" r:id="rId8"/>
  </p:sldLayoutIdLs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4"/>
          <p:cNvSpPr txBox="1">
            <a:spLocks noGrp="1"/>
          </p:cNvSpPr>
          <p:nvPr>
            <p:ph type="ctrTitle"/>
          </p:nvPr>
        </p:nvSpPr>
        <p:spPr>
          <a:xfrm>
            <a:off x="794534" y="2046483"/>
            <a:ext cx="5751487" cy="2370300"/>
          </a:xfrm>
          <a:prstGeom prst="rect">
            <a:avLst/>
          </a:prstGeom>
        </p:spPr>
        <p:txBody>
          <a:bodyPr spcFirstLastPara="1" wrap="square" lIns="90000" tIns="91425" rIns="900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dirty="0" err="1"/>
              <a:t>Deshi</a:t>
            </a:r>
            <a:r>
              <a:rPr lang="en-US" sz="5400" dirty="0"/>
              <a:t> Gadgets</a:t>
            </a:r>
            <a:endParaRPr sz="5400" dirty="0"/>
          </a:p>
        </p:txBody>
      </p:sp>
      <p:grpSp>
        <p:nvGrpSpPr>
          <p:cNvPr id="248" name="Google Shape;248;p34"/>
          <p:cNvGrpSpPr/>
          <p:nvPr/>
        </p:nvGrpSpPr>
        <p:grpSpPr>
          <a:xfrm>
            <a:off x="5891653" y="1486392"/>
            <a:ext cx="4620746" cy="3556754"/>
            <a:chOff x="5527089" y="1579815"/>
            <a:chExt cx="4620746" cy="3556754"/>
          </a:xfrm>
        </p:grpSpPr>
        <p:sp>
          <p:nvSpPr>
            <p:cNvPr id="249" name="Google Shape;249;p34"/>
            <p:cNvSpPr/>
            <p:nvPr/>
          </p:nvSpPr>
          <p:spPr>
            <a:xfrm>
              <a:off x="6239778" y="2099076"/>
              <a:ext cx="692971" cy="693467"/>
            </a:xfrm>
            <a:custGeom>
              <a:avLst/>
              <a:gdLst/>
              <a:ahLst/>
              <a:cxnLst/>
              <a:rect l="l" t="t" r="r" b="b"/>
              <a:pathLst>
                <a:path w="9786" h="9793" extrusionOk="0">
                  <a:moveTo>
                    <a:pt x="4894" y="1765"/>
                  </a:moveTo>
                  <a:cubicBezTo>
                    <a:pt x="6621" y="1765"/>
                    <a:pt x="8022" y="3165"/>
                    <a:pt x="8022" y="4895"/>
                  </a:cubicBezTo>
                  <a:cubicBezTo>
                    <a:pt x="8022" y="6624"/>
                    <a:pt x="6621" y="8022"/>
                    <a:pt x="4894" y="8022"/>
                  </a:cubicBezTo>
                  <a:cubicBezTo>
                    <a:pt x="3166" y="8022"/>
                    <a:pt x="1765" y="6622"/>
                    <a:pt x="1765" y="4895"/>
                  </a:cubicBezTo>
                  <a:cubicBezTo>
                    <a:pt x="1765" y="3166"/>
                    <a:pt x="3166" y="1765"/>
                    <a:pt x="4894" y="1765"/>
                  </a:cubicBezTo>
                  <a:close/>
                  <a:moveTo>
                    <a:pt x="4892" y="1"/>
                  </a:moveTo>
                  <a:cubicBezTo>
                    <a:pt x="4529" y="1"/>
                    <a:pt x="4234" y="297"/>
                    <a:pt x="4234" y="660"/>
                  </a:cubicBezTo>
                  <a:cubicBezTo>
                    <a:pt x="4234" y="691"/>
                    <a:pt x="4247" y="714"/>
                    <a:pt x="4250" y="746"/>
                  </a:cubicBezTo>
                  <a:cubicBezTo>
                    <a:pt x="3571" y="850"/>
                    <a:pt x="2943" y="1117"/>
                    <a:pt x="2413" y="1506"/>
                  </a:cubicBezTo>
                  <a:cubicBezTo>
                    <a:pt x="2395" y="1483"/>
                    <a:pt x="2387" y="1454"/>
                    <a:pt x="2365" y="1434"/>
                  </a:cubicBezTo>
                  <a:cubicBezTo>
                    <a:pt x="2236" y="1305"/>
                    <a:pt x="2067" y="1241"/>
                    <a:pt x="1898" y="1241"/>
                  </a:cubicBezTo>
                  <a:cubicBezTo>
                    <a:pt x="1729" y="1241"/>
                    <a:pt x="1560" y="1305"/>
                    <a:pt x="1432" y="1434"/>
                  </a:cubicBezTo>
                  <a:cubicBezTo>
                    <a:pt x="1175" y="1691"/>
                    <a:pt x="1175" y="2110"/>
                    <a:pt x="1432" y="2366"/>
                  </a:cubicBezTo>
                  <a:cubicBezTo>
                    <a:pt x="1453" y="2390"/>
                    <a:pt x="1480" y="2398"/>
                    <a:pt x="1503" y="2416"/>
                  </a:cubicBezTo>
                  <a:cubicBezTo>
                    <a:pt x="1113" y="2947"/>
                    <a:pt x="847" y="3570"/>
                    <a:pt x="743" y="4253"/>
                  </a:cubicBezTo>
                  <a:cubicBezTo>
                    <a:pt x="714" y="4249"/>
                    <a:pt x="688" y="4235"/>
                    <a:pt x="660" y="4235"/>
                  </a:cubicBezTo>
                  <a:cubicBezTo>
                    <a:pt x="297" y="4235"/>
                    <a:pt x="1" y="4532"/>
                    <a:pt x="1" y="4896"/>
                  </a:cubicBezTo>
                  <a:cubicBezTo>
                    <a:pt x="1" y="5260"/>
                    <a:pt x="298" y="5555"/>
                    <a:pt x="660" y="5555"/>
                  </a:cubicBezTo>
                  <a:cubicBezTo>
                    <a:pt x="690" y="5555"/>
                    <a:pt x="716" y="5543"/>
                    <a:pt x="743" y="5539"/>
                  </a:cubicBezTo>
                  <a:cubicBezTo>
                    <a:pt x="847" y="6218"/>
                    <a:pt x="1114" y="6843"/>
                    <a:pt x="1503" y="7376"/>
                  </a:cubicBezTo>
                  <a:cubicBezTo>
                    <a:pt x="1482" y="7392"/>
                    <a:pt x="1454" y="7402"/>
                    <a:pt x="1432" y="7424"/>
                  </a:cubicBezTo>
                  <a:cubicBezTo>
                    <a:pt x="1175" y="7680"/>
                    <a:pt x="1175" y="8101"/>
                    <a:pt x="1432" y="8357"/>
                  </a:cubicBezTo>
                  <a:cubicBezTo>
                    <a:pt x="1560" y="8485"/>
                    <a:pt x="1729" y="8550"/>
                    <a:pt x="1898" y="8550"/>
                  </a:cubicBezTo>
                  <a:cubicBezTo>
                    <a:pt x="2067" y="8550"/>
                    <a:pt x="2236" y="8485"/>
                    <a:pt x="2365" y="8357"/>
                  </a:cubicBezTo>
                  <a:cubicBezTo>
                    <a:pt x="2386" y="8336"/>
                    <a:pt x="2395" y="8307"/>
                    <a:pt x="2413" y="8285"/>
                  </a:cubicBezTo>
                  <a:cubicBezTo>
                    <a:pt x="2943" y="8676"/>
                    <a:pt x="3571" y="8940"/>
                    <a:pt x="4250" y="9046"/>
                  </a:cubicBezTo>
                  <a:cubicBezTo>
                    <a:pt x="4247" y="9075"/>
                    <a:pt x="4234" y="9101"/>
                    <a:pt x="4234" y="9131"/>
                  </a:cubicBezTo>
                  <a:cubicBezTo>
                    <a:pt x="4234" y="9494"/>
                    <a:pt x="4529" y="9792"/>
                    <a:pt x="4892" y="9792"/>
                  </a:cubicBezTo>
                  <a:cubicBezTo>
                    <a:pt x="5255" y="9792"/>
                    <a:pt x="5551" y="9494"/>
                    <a:pt x="5551" y="9131"/>
                  </a:cubicBezTo>
                  <a:cubicBezTo>
                    <a:pt x="5551" y="9101"/>
                    <a:pt x="5538" y="9075"/>
                    <a:pt x="5535" y="9046"/>
                  </a:cubicBezTo>
                  <a:cubicBezTo>
                    <a:pt x="6214" y="8940"/>
                    <a:pt x="6839" y="8676"/>
                    <a:pt x="7372" y="8285"/>
                  </a:cubicBezTo>
                  <a:cubicBezTo>
                    <a:pt x="7391" y="8309"/>
                    <a:pt x="7399" y="8336"/>
                    <a:pt x="7420" y="8357"/>
                  </a:cubicBezTo>
                  <a:cubicBezTo>
                    <a:pt x="7548" y="8485"/>
                    <a:pt x="7717" y="8550"/>
                    <a:pt x="7886" y="8550"/>
                  </a:cubicBezTo>
                  <a:cubicBezTo>
                    <a:pt x="8055" y="8550"/>
                    <a:pt x="8225" y="8485"/>
                    <a:pt x="8353" y="8357"/>
                  </a:cubicBezTo>
                  <a:cubicBezTo>
                    <a:pt x="8610" y="8101"/>
                    <a:pt x="8610" y="7680"/>
                    <a:pt x="8353" y="7424"/>
                  </a:cubicBezTo>
                  <a:cubicBezTo>
                    <a:pt x="8331" y="7403"/>
                    <a:pt x="8303" y="7392"/>
                    <a:pt x="8281" y="7376"/>
                  </a:cubicBezTo>
                  <a:cubicBezTo>
                    <a:pt x="8670" y="6843"/>
                    <a:pt x="8936" y="6220"/>
                    <a:pt x="9040" y="5539"/>
                  </a:cubicBezTo>
                  <a:cubicBezTo>
                    <a:pt x="9070" y="5542"/>
                    <a:pt x="9096" y="5555"/>
                    <a:pt x="9127" y="5555"/>
                  </a:cubicBezTo>
                  <a:cubicBezTo>
                    <a:pt x="9490" y="5555"/>
                    <a:pt x="9785" y="5260"/>
                    <a:pt x="9785" y="4896"/>
                  </a:cubicBezTo>
                  <a:cubicBezTo>
                    <a:pt x="9785" y="4532"/>
                    <a:pt x="9490" y="4235"/>
                    <a:pt x="9127" y="4235"/>
                  </a:cubicBezTo>
                  <a:cubicBezTo>
                    <a:pt x="9096" y="4235"/>
                    <a:pt x="9070" y="4249"/>
                    <a:pt x="9040" y="4253"/>
                  </a:cubicBezTo>
                  <a:cubicBezTo>
                    <a:pt x="8936" y="3573"/>
                    <a:pt x="8670" y="2947"/>
                    <a:pt x="8281" y="2416"/>
                  </a:cubicBezTo>
                  <a:cubicBezTo>
                    <a:pt x="8303" y="2398"/>
                    <a:pt x="8331" y="2390"/>
                    <a:pt x="8353" y="2366"/>
                  </a:cubicBezTo>
                  <a:cubicBezTo>
                    <a:pt x="8610" y="2110"/>
                    <a:pt x="8610" y="1691"/>
                    <a:pt x="8353" y="1434"/>
                  </a:cubicBezTo>
                  <a:cubicBezTo>
                    <a:pt x="8225" y="1305"/>
                    <a:pt x="8055" y="1241"/>
                    <a:pt x="7886" y="1241"/>
                  </a:cubicBezTo>
                  <a:cubicBezTo>
                    <a:pt x="7717" y="1241"/>
                    <a:pt x="7548" y="1305"/>
                    <a:pt x="7420" y="1434"/>
                  </a:cubicBezTo>
                  <a:cubicBezTo>
                    <a:pt x="7399" y="1454"/>
                    <a:pt x="7391" y="1484"/>
                    <a:pt x="7372" y="1506"/>
                  </a:cubicBezTo>
                  <a:cubicBezTo>
                    <a:pt x="6840" y="1117"/>
                    <a:pt x="6214" y="850"/>
                    <a:pt x="5535" y="746"/>
                  </a:cubicBezTo>
                  <a:cubicBezTo>
                    <a:pt x="5538" y="716"/>
                    <a:pt x="5551" y="691"/>
                    <a:pt x="5551" y="660"/>
                  </a:cubicBezTo>
                  <a:cubicBezTo>
                    <a:pt x="5551" y="297"/>
                    <a:pt x="5255" y="1"/>
                    <a:pt x="48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34"/>
            <p:cNvSpPr/>
            <p:nvPr/>
          </p:nvSpPr>
          <p:spPr>
            <a:xfrm>
              <a:off x="9124311" y="4112833"/>
              <a:ext cx="1023524" cy="1023736"/>
            </a:xfrm>
            <a:custGeom>
              <a:avLst/>
              <a:gdLst/>
              <a:ahLst/>
              <a:cxnLst/>
              <a:rect l="l" t="t" r="r" b="b"/>
              <a:pathLst>
                <a:path w="14454" h="14457" extrusionOk="0">
                  <a:moveTo>
                    <a:pt x="7227" y="2340"/>
                  </a:moveTo>
                  <a:cubicBezTo>
                    <a:pt x="9925" y="2340"/>
                    <a:pt x="12114" y="4530"/>
                    <a:pt x="12114" y="7229"/>
                  </a:cubicBezTo>
                  <a:cubicBezTo>
                    <a:pt x="12115" y="9927"/>
                    <a:pt x="9926" y="12115"/>
                    <a:pt x="7227" y="12115"/>
                  </a:cubicBezTo>
                  <a:cubicBezTo>
                    <a:pt x="4528" y="12115"/>
                    <a:pt x="2338" y="9929"/>
                    <a:pt x="2338" y="7229"/>
                  </a:cubicBezTo>
                  <a:cubicBezTo>
                    <a:pt x="2338" y="4529"/>
                    <a:pt x="4527" y="2340"/>
                    <a:pt x="7227" y="2340"/>
                  </a:cubicBezTo>
                  <a:close/>
                  <a:moveTo>
                    <a:pt x="7228" y="0"/>
                  </a:moveTo>
                  <a:cubicBezTo>
                    <a:pt x="6692" y="0"/>
                    <a:pt x="6254" y="437"/>
                    <a:pt x="6254" y="974"/>
                  </a:cubicBezTo>
                  <a:cubicBezTo>
                    <a:pt x="6254" y="1018"/>
                    <a:pt x="6273" y="1056"/>
                    <a:pt x="6280" y="1099"/>
                  </a:cubicBezTo>
                  <a:cubicBezTo>
                    <a:pt x="5275" y="1255"/>
                    <a:pt x="4351" y="1647"/>
                    <a:pt x="3566" y="2223"/>
                  </a:cubicBezTo>
                  <a:cubicBezTo>
                    <a:pt x="3540" y="2189"/>
                    <a:pt x="3527" y="2148"/>
                    <a:pt x="3495" y="2118"/>
                  </a:cubicBezTo>
                  <a:cubicBezTo>
                    <a:pt x="3306" y="1929"/>
                    <a:pt x="3057" y="1834"/>
                    <a:pt x="2807" y="1834"/>
                  </a:cubicBezTo>
                  <a:cubicBezTo>
                    <a:pt x="2557" y="1834"/>
                    <a:pt x="2307" y="1929"/>
                    <a:pt x="2117" y="2118"/>
                  </a:cubicBezTo>
                  <a:cubicBezTo>
                    <a:pt x="1738" y="2496"/>
                    <a:pt x="1739" y="3118"/>
                    <a:pt x="2117" y="3496"/>
                  </a:cubicBezTo>
                  <a:cubicBezTo>
                    <a:pt x="2150" y="3528"/>
                    <a:pt x="2190" y="3538"/>
                    <a:pt x="2224" y="3566"/>
                  </a:cubicBezTo>
                  <a:cubicBezTo>
                    <a:pt x="1649" y="4351"/>
                    <a:pt x="1254" y="5275"/>
                    <a:pt x="1101" y="6278"/>
                  </a:cubicBezTo>
                  <a:cubicBezTo>
                    <a:pt x="1057" y="6271"/>
                    <a:pt x="1020" y="6255"/>
                    <a:pt x="975" y="6255"/>
                  </a:cubicBezTo>
                  <a:cubicBezTo>
                    <a:pt x="439" y="6255"/>
                    <a:pt x="1" y="6693"/>
                    <a:pt x="1" y="7229"/>
                  </a:cubicBezTo>
                  <a:cubicBezTo>
                    <a:pt x="1" y="7764"/>
                    <a:pt x="440" y="8203"/>
                    <a:pt x="975" y="8203"/>
                  </a:cubicBezTo>
                  <a:cubicBezTo>
                    <a:pt x="1020" y="8203"/>
                    <a:pt x="1057" y="8184"/>
                    <a:pt x="1101" y="8179"/>
                  </a:cubicBezTo>
                  <a:cubicBezTo>
                    <a:pt x="1254" y="9185"/>
                    <a:pt x="1649" y="10107"/>
                    <a:pt x="2224" y="10892"/>
                  </a:cubicBezTo>
                  <a:cubicBezTo>
                    <a:pt x="2190" y="10916"/>
                    <a:pt x="2149" y="10931"/>
                    <a:pt x="2117" y="10962"/>
                  </a:cubicBezTo>
                  <a:cubicBezTo>
                    <a:pt x="1739" y="11340"/>
                    <a:pt x="1738" y="11960"/>
                    <a:pt x="2117" y="12340"/>
                  </a:cubicBezTo>
                  <a:cubicBezTo>
                    <a:pt x="2306" y="12529"/>
                    <a:pt x="2556" y="12624"/>
                    <a:pt x="2806" y="12624"/>
                  </a:cubicBezTo>
                  <a:cubicBezTo>
                    <a:pt x="3056" y="12624"/>
                    <a:pt x="3306" y="12529"/>
                    <a:pt x="3495" y="12340"/>
                  </a:cubicBezTo>
                  <a:cubicBezTo>
                    <a:pt x="3527" y="12310"/>
                    <a:pt x="3540" y="12268"/>
                    <a:pt x="3566" y="12234"/>
                  </a:cubicBezTo>
                  <a:cubicBezTo>
                    <a:pt x="4351" y="12810"/>
                    <a:pt x="5275" y="13203"/>
                    <a:pt x="6280" y="13357"/>
                  </a:cubicBezTo>
                  <a:cubicBezTo>
                    <a:pt x="6275" y="13400"/>
                    <a:pt x="6254" y="13438"/>
                    <a:pt x="6254" y="13482"/>
                  </a:cubicBezTo>
                  <a:cubicBezTo>
                    <a:pt x="6254" y="14016"/>
                    <a:pt x="6692" y="14456"/>
                    <a:pt x="7228" y="14456"/>
                  </a:cubicBezTo>
                  <a:cubicBezTo>
                    <a:pt x="7765" y="14456"/>
                    <a:pt x="8203" y="14018"/>
                    <a:pt x="8203" y="13482"/>
                  </a:cubicBezTo>
                  <a:cubicBezTo>
                    <a:pt x="8203" y="13438"/>
                    <a:pt x="8184" y="13400"/>
                    <a:pt x="8177" y="13357"/>
                  </a:cubicBezTo>
                  <a:cubicBezTo>
                    <a:pt x="9183" y="13203"/>
                    <a:pt x="10105" y="12810"/>
                    <a:pt x="10891" y="12234"/>
                  </a:cubicBezTo>
                  <a:cubicBezTo>
                    <a:pt x="10917" y="12270"/>
                    <a:pt x="10931" y="12310"/>
                    <a:pt x="10961" y="12340"/>
                  </a:cubicBezTo>
                  <a:cubicBezTo>
                    <a:pt x="11150" y="12529"/>
                    <a:pt x="11400" y="12624"/>
                    <a:pt x="11650" y="12624"/>
                  </a:cubicBezTo>
                  <a:cubicBezTo>
                    <a:pt x="11899" y="12624"/>
                    <a:pt x="12148" y="12529"/>
                    <a:pt x="12337" y="12340"/>
                  </a:cubicBezTo>
                  <a:cubicBezTo>
                    <a:pt x="12717" y="11962"/>
                    <a:pt x="12717" y="11340"/>
                    <a:pt x="12337" y="10962"/>
                  </a:cubicBezTo>
                  <a:cubicBezTo>
                    <a:pt x="12307" y="10931"/>
                    <a:pt x="12266" y="10916"/>
                    <a:pt x="12232" y="10892"/>
                  </a:cubicBezTo>
                  <a:cubicBezTo>
                    <a:pt x="12807" y="10107"/>
                    <a:pt x="13200" y="9182"/>
                    <a:pt x="13355" y="8179"/>
                  </a:cubicBezTo>
                  <a:cubicBezTo>
                    <a:pt x="13398" y="8186"/>
                    <a:pt x="13436" y="8203"/>
                    <a:pt x="13480" y="8203"/>
                  </a:cubicBezTo>
                  <a:cubicBezTo>
                    <a:pt x="14015" y="8203"/>
                    <a:pt x="14454" y="7764"/>
                    <a:pt x="14454" y="7229"/>
                  </a:cubicBezTo>
                  <a:cubicBezTo>
                    <a:pt x="14454" y="6693"/>
                    <a:pt x="14015" y="6255"/>
                    <a:pt x="13480" y="6255"/>
                  </a:cubicBezTo>
                  <a:cubicBezTo>
                    <a:pt x="13436" y="6255"/>
                    <a:pt x="13398" y="6274"/>
                    <a:pt x="13355" y="6278"/>
                  </a:cubicBezTo>
                  <a:cubicBezTo>
                    <a:pt x="13199" y="5274"/>
                    <a:pt x="12807" y="4351"/>
                    <a:pt x="12232" y="3566"/>
                  </a:cubicBezTo>
                  <a:cubicBezTo>
                    <a:pt x="12266" y="3541"/>
                    <a:pt x="12307" y="3528"/>
                    <a:pt x="12337" y="3496"/>
                  </a:cubicBezTo>
                  <a:cubicBezTo>
                    <a:pt x="12717" y="3117"/>
                    <a:pt x="12717" y="2496"/>
                    <a:pt x="12337" y="2118"/>
                  </a:cubicBezTo>
                  <a:cubicBezTo>
                    <a:pt x="12148" y="1929"/>
                    <a:pt x="11899" y="1834"/>
                    <a:pt x="11650" y="1834"/>
                  </a:cubicBezTo>
                  <a:cubicBezTo>
                    <a:pt x="11400" y="1834"/>
                    <a:pt x="11150" y="1929"/>
                    <a:pt x="10961" y="2118"/>
                  </a:cubicBezTo>
                  <a:cubicBezTo>
                    <a:pt x="10929" y="2151"/>
                    <a:pt x="10917" y="2189"/>
                    <a:pt x="10891" y="2223"/>
                  </a:cubicBezTo>
                  <a:cubicBezTo>
                    <a:pt x="10105" y="1647"/>
                    <a:pt x="9183" y="1255"/>
                    <a:pt x="8177" y="1099"/>
                  </a:cubicBezTo>
                  <a:cubicBezTo>
                    <a:pt x="8184" y="1056"/>
                    <a:pt x="8203" y="1018"/>
                    <a:pt x="8203" y="974"/>
                  </a:cubicBezTo>
                  <a:cubicBezTo>
                    <a:pt x="8203" y="437"/>
                    <a:pt x="7765" y="0"/>
                    <a:pt x="72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34"/>
            <p:cNvSpPr/>
            <p:nvPr/>
          </p:nvSpPr>
          <p:spPr>
            <a:xfrm flipH="1">
              <a:off x="9407991" y="1801714"/>
              <a:ext cx="381821" cy="379767"/>
            </a:xfrm>
            <a:custGeom>
              <a:avLst/>
              <a:gdLst/>
              <a:ahLst/>
              <a:cxnLst/>
              <a:rect l="l" t="t" r="r" b="b"/>
              <a:pathLst>
                <a:path w="5392" h="5363" extrusionOk="0">
                  <a:moveTo>
                    <a:pt x="2695" y="1"/>
                  </a:moveTo>
                  <a:lnTo>
                    <a:pt x="2069" y="2069"/>
                  </a:lnTo>
                  <a:lnTo>
                    <a:pt x="1" y="2683"/>
                  </a:lnTo>
                  <a:lnTo>
                    <a:pt x="2069" y="3294"/>
                  </a:lnTo>
                  <a:lnTo>
                    <a:pt x="2695" y="5362"/>
                  </a:lnTo>
                  <a:lnTo>
                    <a:pt x="3323" y="3294"/>
                  </a:lnTo>
                  <a:lnTo>
                    <a:pt x="5391" y="2683"/>
                  </a:lnTo>
                  <a:lnTo>
                    <a:pt x="3323" y="2069"/>
                  </a:lnTo>
                  <a:lnTo>
                    <a:pt x="269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34"/>
            <p:cNvSpPr/>
            <p:nvPr/>
          </p:nvSpPr>
          <p:spPr>
            <a:xfrm flipH="1">
              <a:off x="9111945" y="1579815"/>
              <a:ext cx="221431" cy="220298"/>
            </a:xfrm>
            <a:custGeom>
              <a:avLst/>
              <a:gdLst/>
              <a:ahLst/>
              <a:cxnLst/>
              <a:rect l="l" t="t" r="r" b="b"/>
              <a:pathLst>
                <a:path w="3127" h="3111" extrusionOk="0">
                  <a:moveTo>
                    <a:pt x="1564" y="1"/>
                  </a:moveTo>
                  <a:lnTo>
                    <a:pt x="1199" y="1202"/>
                  </a:lnTo>
                  <a:lnTo>
                    <a:pt x="1" y="1556"/>
                  </a:lnTo>
                  <a:lnTo>
                    <a:pt x="1199" y="1912"/>
                  </a:lnTo>
                  <a:lnTo>
                    <a:pt x="1564" y="3110"/>
                  </a:lnTo>
                  <a:lnTo>
                    <a:pt x="1927" y="1912"/>
                  </a:lnTo>
                  <a:lnTo>
                    <a:pt x="3127" y="1556"/>
                  </a:lnTo>
                  <a:lnTo>
                    <a:pt x="1927" y="1202"/>
                  </a:lnTo>
                  <a:lnTo>
                    <a:pt x="156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34"/>
            <p:cNvSpPr/>
            <p:nvPr/>
          </p:nvSpPr>
          <p:spPr>
            <a:xfrm flipH="1">
              <a:off x="8924714" y="1897923"/>
              <a:ext cx="188220" cy="187370"/>
            </a:xfrm>
            <a:custGeom>
              <a:avLst/>
              <a:gdLst/>
              <a:ahLst/>
              <a:cxnLst/>
              <a:rect l="l" t="t" r="r" b="b"/>
              <a:pathLst>
                <a:path w="2658" h="2646" extrusionOk="0">
                  <a:moveTo>
                    <a:pt x="1329" y="0"/>
                  </a:moveTo>
                  <a:lnTo>
                    <a:pt x="1020" y="1021"/>
                  </a:lnTo>
                  <a:lnTo>
                    <a:pt x="0" y="1322"/>
                  </a:lnTo>
                  <a:lnTo>
                    <a:pt x="1020" y="1625"/>
                  </a:lnTo>
                  <a:lnTo>
                    <a:pt x="1329" y="2645"/>
                  </a:lnTo>
                  <a:lnTo>
                    <a:pt x="1637" y="1625"/>
                  </a:lnTo>
                  <a:lnTo>
                    <a:pt x="2658" y="1322"/>
                  </a:lnTo>
                  <a:lnTo>
                    <a:pt x="1637" y="1021"/>
                  </a:lnTo>
                  <a:lnTo>
                    <a:pt x="132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34"/>
            <p:cNvSpPr/>
            <p:nvPr/>
          </p:nvSpPr>
          <p:spPr>
            <a:xfrm>
              <a:off x="5527089" y="3925265"/>
              <a:ext cx="381821" cy="379767"/>
            </a:xfrm>
            <a:custGeom>
              <a:avLst/>
              <a:gdLst/>
              <a:ahLst/>
              <a:cxnLst/>
              <a:rect l="l" t="t" r="r" b="b"/>
              <a:pathLst>
                <a:path w="5392" h="5363" extrusionOk="0">
                  <a:moveTo>
                    <a:pt x="2695" y="1"/>
                  </a:moveTo>
                  <a:lnTo>
                    <a:pt x="2069" y="2069"/>
                  </a:lnTo>
                  <a:lnTo>
                    <a:pt x="1" y="2683"/>
                  </a:lnTo>
                  <a:lnTo>
                    <a:pt x="2069" y="3294"/>
                  </a:lnTo>
                  <a:lnTo>
                    <a:pt x="2695" y="5362"/>
                  </a:lnTo>
                  <a:lnTo>
                    <a:pt x="3323" y="3294"/>
                  </a:lnTo>
                  <a:lnTo>
                    <a:pt x="5391" y="2683"/>
                  </a:lnTo>
                  <a:lnTo>
                    <a:pt x="3323" y="2069"/>
                  </a:lnTo>
                  <a:lnTo>
                    <a:pt x="269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34"/>
            <p:cNvSpPr/>
            <p:nvPr/>
          </p:nvSpPr>
          <p:spPr>
            <a:xfrm>
              <a:off x="5983525" y="4306634"/>
              <a:ext cx="221431" cy="220298"/>
            </a:xfrm>
            <a:custGeom>
              <a:avLst/>
              <a:gdLst/>
              <a:ahLst/>
              <a:cxnLst/>
              <a:rect l="l" t="t" r="r" b="b"/>
              <a:pathLst>
                <a:path w="3127" h="3111" extrusionOk="0">
                  <a:moveTo>
                    <a:pt x="1564" y="1"/>
                  </a:moveTo>
                  <a:lnTo>
                    <a:pt x="1199" y="1202"/>
                  </a:lnTo>
                  <a:lnTo>
                    <a:pt x="1" y="1556"/>
                  </a:lnTo>
                  <a:lnTo>
                    <a:pt x="1199" y="1912"/>
                  </a:lnTo>
                  <a:lnTo>
                    <a:pt x="1564" y="3110"/>
                  </a:lnTo>
                  <a:lnTo>
                    <a:pt x="1927" y="1912"/>
                  </a:lnTo>
                  <a:lnTo>
                    <a:pt x="3127" y="1556"/>
                  </a:lnTo>
                  <a:lnTo>
                    <a:pt x="1927" y="1202"/>
                  </a:lnTo>
                  <a:lnTo>
                    <a:pt x="156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34"/>
            <p:cNvSpPr/>
            <p:nvPr/>
          </p:nvSpPr>
          <p:spPr>
            <a:xfrm>
              <a:off x="6203967" y="4021455"/>
              <a:ext cx="188220" cy="187370"/>
            </a:xfrm>
            <a:custGeom>
              <a:avLst/>
              <a:gdLst/>
              <a:ahLst/>
              <a:cxnLst/>
              <a:rect l="l" t="t" r="r" b="b"/>
              <a:pathLst>
                <a:path w="2658" h="2646" extrusionOk="0">
                  <a:moveTo>
                    <a:pt x="1329" y="0"/>
                  </a:moveTo>
                  <a:lnTo>
                    <a:pt x="1020" y="1021"/>
                  </a:lnTo>
                  <a:lnTo>
                    <a:pt x="0" y="1322"/>
                  </a:lnTo>
                  <a:lnTo>
                    <a:pt x="1020" y="1625"/>
                  </a:lnTo>
                  <a:lnTo>
                    <a:pt x="1329" y="2645"/>
                  </a:lnTo>
                  <a:lnTo>
                    <a:pt x="1637" y="1625"/>
                  </a:lnTo>
                  <a:lnTo>
                    <a:pt x="2658" y="1322"/>
                  </a:lnTo>
                  <a:lnTo>
                    <a:pt x="1637" y="1021"/>
                  </a:lnTo>
                  <a:lnTo>
                    <a:pt x="132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7" name="Google Shape;257;p34"/>
            <p:cNvGrpSpPr/>
            <p:nvPr/>
          </p:nvGrpSpPr>
          <p:grpSpPr>
            <a:xfrm>
              <a:off x="6419268" y="2175276"/>
              <a:ext cx="3428123" cy="2427848"/>
              <a:chOff x="6419268" y="2175276"/>
              <a:chExt cx="3428123" cy="2427848"/>
            </a:xfrm>
          </p:grpSpPr>
          <p:sp>
            <p:nvSpPr>
              <p:cNvPr id="258" name="Google Shape;258;p34"/>
              <p:cNvSpPr/>
              <p:nvPr/>
            </p:nvSpPr>
            <p:spPr>
              <a:xfrm>
                <a:off x="6825596" y="2683536"/>
                <a:ext cx="2463278" cy="1555605"/>
              </a:xfrm>
              <a:custGeom>
                <a:avLst/>
                <a:gdLst/>
                <a:ahLst/>
                <a:cxnLst/>
                <a:rect l="l" t="t" r="r" b="b"/>
                <a:pathLst>
                  <a:path w="109479" h="69138" extrusionOk="0">
                    <a:moveTo>
                      <a:pt x="4971" y="1"/>
                    </a:moveTo>
                    <a:cubicBezTo>
                      <a:pt x="2238" y="1"/>
                      <a:pt x="0" y="2237"/>
                      <a:pt x="0" y="4972"/>
                    </a:cubicBezTo>
                    <a:lnTo>
                      <a:pt x="0" y="64165"/>
                    </a:lnTo>
                    <a:cubicBezTo>
                      <a:pt x="0" y="66900"/>
                      <a:pt x="2237" y="69137"/>
                      <a:pt x="4971" y="69137"/>
                    </a:cubicBezTo>
                    <a:lnTo>
                      <a:pt x="104507" y="69137"/>
                    </a:lnTo>
                    <a:cubicBezTo>
                      <a:pt x="107241" y="69137"/>
                      <a:pt x="109479" y="66900"/>
                      <a:pt x="109479" y="64165"/>
                    </a:cubicBezTo>
                    <a:lnTo>
                      <a:pt x="109479" y="4972"/>
                    </a:lnTo>
                    <a:cubicBezTo>
                      <a:pt x="109479" y="2238"/>
                      <a:pt x="107243" y="1"/>
                      <a:pt x="10450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259;p34"/>
              <p:cNvSpPr/>
              <p:nvPr/>
            </p:nvSpPr>
            <p:spPr>
              <a:xfrm>
                <a:off x="6825528" y="3851398"/>
                <a:ext cx="2463323" cy="387765"/>
              </a:xfrm>
              <a:custGeom>
                <a:avLst/>
                <a:gdLst/>
                <a:ahLst/>
                <a:cxnLst/>
                <a:rect l="l" t="t" r="r" b="b"/>
                <a:pathLst>
                  <a:path w="109481" h="17234" extrusionOk="0">
                    <a:moveTo>
                      <a:pt x="1" y="1"/>
                    </a:moveTo>
                    <a:lnTo>
                      <a:pt x="1" y="12261"/>
                    </a:lnTo>
                    <a:cubicBezTo>
                      <a:pt x="1" y="14996"/>
                      <a:pt x="2240" y="17234"/>
                      <a:pt x="4972" y="17234"/>
                    </a:cubicBezTo>
                    <a:lnTo>
                      <a:pt x="104509" y="17234"/>
                    </a:lnTo>
                    <a:cubicBezTo>
                      <a:pt x="107244" y="17234"/>
                      <a:pt x="109481" y="14996"/>
                      <a:pt x="109481" y="12261"/>
                    </a:cubicBezTo>
                    <a:lnTo>
                      <a:pt x="10948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260;p34"/>
              <p:cNvSpPr/>
              <p:nvPr/>
            </p:nvSpPr>
            <p:spPr>
              <a:xfrm>
                <a:off x="6889901" y="2748696"/>
                <a:ext cx="2334645" cy="1046768"/>
              </a:xfrm>
              <a:custGeom>
                <a:avLst/>
                <a:gdLst/>
                <a:ahLst/>
                <a:cxnLst/>
                <a:rect l="l" t="t" r="r" b="b"/>
                <a:pathLst>
                  <a:path w="103762" h="46523" extrusionOk="0">
                    <a:moveTo>
                      <a:pt x="1598" y="1"/>
                    </a:moveTo>
                    <a:cubicBezTo>
                      <a:pt x="719" y="1"/>
                      <a:pt x="1" y="720"/>
                      <a:pt x="1" y="1600"/>
                    </a:cubicBezTo>
                    <a:lnTo>
                      <a:pt x="1" y="44925"/>
                    </a:lnTo>
                    <a:cubicBezTo>
                      <a:pt x="1" y="45804"/>
                      <a:pt x="719" y="46523"/>
                      <a:pt x="1598" y="46523"/>
                    </a:cubicBezTo>
                    <a:lnTo>
                      <a:pt x="102162" y="46523"/>
                    </a:lnTo>
                    <a:cubicBezTo>
                      <a:pt x="103042" y="46523"/>
                      <a:pt x="103761" y="45804"/>
                      <a:pt x="103761" y="44925"/>
                    </a:cubicBezTo>
                    <a:lnTo>
                      <a:pt x="103761" y="1600"/>
                    </a:lnTo>
                    <a:cubicBezTo>
                      <a:pt x="103761" y="720"/>
                      <a:pt x="103042" y="1"/>
                      <a:pt x="10216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34"/>
              <p:cNvSpPr/>
              <p:nvPr/>
            </p:nvSpPr>
            <p:spPr>
              <a:xfrm>
                <a:off x="7451928" y="4474648"/>
                <a:ext cx="1210613" cy="63945"/>
              </a:xfrm>
              <a:custGeom>
                <a:avLst/>
                <a:gdLst/>
                <a:ahLst/>
                <a:cxnLst/>
                <a:rect l="l" t="t" r="r" b="b"/>
                <a:pathLst>
                  <a:path w="53805" h="2842" extrusionOk="0">
                    <a:moveTo>
                      <a:pt x="1" y="1"/>
                    </a:moveTo>
                    <a:lnTo>
                      <a:pt x="1" y="2841"/>
                    </a:lnTo>
                    <a:lnTo>
                      <a:pt x="53805" y="2841"/>
                    </a:lnTo>
                    <a:lnTo>
                      <a:pt x="5380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34"/>
              <p:cNvSpPr/>
              <p:nvPr/>
            </p:nvSpPr>
            <p:spPr>
              <a:xfrm>
                <a:off x="7609743" y="4239118"/>
                <a:ext cx="894960" cy="235553"/>
              </a:xfrm>
              <a:custGeom>
                <a:avLst/>
                <a:gdLst/>
                <a:ahLst/>
                <a:cxnLst/>
                <a:rect l="l" t="t" r="r" b="b"/>
                <a:pathLst>
                  <a:path w="39776" h="10469" extrusionOk="0">
                    <a:moveTo>
                      <a:pt x="0" y="0"/>
                    </a:moveTo>
                    <a:lnTo>
                      <a:pt x="0" y="10469"/>
                    </a:lnTo>
                    <a:lnTo>
                      <a:pt x="39776" y="10469"/>
                    </a:lnTo>
                    <a:lnTo>
                      <a:pt x="3977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263;p34"/>
              <p:cNvSpPr/>
              <p:nvPr/>
            </p:nvSpPr>
            <p:spPr>
              <a:xfrm>
                <a:off x="7609743" y="4239118"/>
                <a:ext cx="894960" cy="135675"/>
              </a:xfrm>
              <a:custGeom>
                <a:avLst/>
                <a:gdLst/>
                <a:ahLst/>
                <a:cxnLst/>
                <a:rect l="l" t="t" r="r" b="b"/>
                <a:pathLst>
                  <a:path w="39776" h="6030" extrusionOk="0">
                    <a:moveTo>
                      <a:pt x="0" y="0"/>
                    </a:moveTo>
                    <a:lnTo>
                      <a:pt x="0" y="1945"/>
                    </a:lnTo>
                    <a:lnTo>
                      <a:pt x="39776" y="6030"/>
                    </a:lnTo>
                    <a:lnTo>
                      <a:pt x="3977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" name="Google Shape;264;p34"/>
              <p:cNvSpPr/>
              <p:nvPr/>
            </p:nvSpPr>
            <p:spPr>
              <a:xfrm>
                <a:off x="8869338" y="3487056"/>
                <a:ext cx="978052" cy="558180"/>
              </a:xfrm>
              <a:custGeom>
                <a:avLst/>
                <a:gdLst/>
                <a:ahLst/>
                <a:cxnLst/>
                <a:rect l="l" t="t" r="r" b="b"/>
                <a:pathLst>
                  <a:path w="43469" h="24808" extrusionOk="0">
                    <a:moveTo>
                      <a:pt x="0" y="1"/>
                    </a:moveTo>
                    <a:lnTo>
                      <a:pt x="0" y="24808"/>
                    </a:lnTo>
                    <a:lnTo>
                      <a:pt x="43469" y="24808"/>
                    </a:lnTo>
                    <a:lnTo>
                      <a:pt x="43469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265;p34"/>
              <p:cNvSpPr/>
              <p:nvPr/>
            </p:nvSpPr>
            <p:spPr>
              <a:xfrm>
                <a:off x="8869338" y="3487056"/>
                <a:ext cx="978052" cy="81225"/>
              </a:xfrm>
              <a:custGeom>
                <a:avLst/>
                <a:gdLst/>
                <a:ahLst/>
                <a:cxnLst/>
                <a:rect l="l" t="t" r="r" b="b"/>
                <a:pathLst>
                  <a:path w="43469" h="3610" extrusionOk="0">
                    <a:moveTo>
                      <a:pt x="0" y="1"/>
                    </a:moveTo>
                    <a:lnTo>
                      <a:pt x="0" y="3609"/>
                    </a:lnTo>
                    <a:lnTo>
                      <a:pt x="43469" y="3609"/>
                    </a:lnTo>
                    <a:lnTo>
                      <a:pt x="4346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34"/>
              <p:cNvSpPr/>
              <p:nvPr/>
            </p:nvSpPr>
            <p:spPr>
              <a:xfrm>
                <a:off x="8898588" y="3514956"/>
                <a:ext cx="23445" cy="23468"/>
              </a:xfrm>
              <a:custGeom>
                <a:avLst/>
                <a:gdLst/>
                <a:ahLst/>
                <a:cxnLst/>
                <a:rect l="l" t="t" r="r" b="b"/>
                <a:pathLst>
                  <a:path w="1042" h="1043" extrusionOk="0">
                    <a:moveTo>
                      <a:pt x="521" y="0"/>
                    </a:moveTo>
                    <a:cubicBezTo>
                      <a:pt x="233" y="0"/>
                      <a:pt x="0" y="234"/>
                      <a:pt x="0" y="522"/>
                    </a:cubicBezTo>
                    <a:cubicBezTo>
                      <a:pt x="0" y="808"/>
                      <a:pt x="235" y="1043"/>
                      <a:pt x="521" y="1043"/>
                    </a:cubicBezTo>
                    <a:cubicBezTo>
                      <a:pt x="807" y="1043"/>
                      <a:pt x="1042" y="808"/>
                      <a:pt x="1042" y="522"/>
                    </a:cubicBezTo>
                    <a:cubicBezTo>
                      <a:pt x="1042" y="234"/>
                      <a:pt x="807" y="0"/>
                      <a:pt x="52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34"/>
              <p:cNvSpPr/>
              <p:nvPr/>
            </p:nvSpPr>
            <p:spPr>
              <a:xfrm>
                <a:off x="8942643" y="3514956"/>
                <a:ext cx="23490" cy="23468"/>
              </a:xfrm>
              <a:custGeom>
                <a:avLst/>
                <a:gdLst/>
                <a:ahLst/>
                <a:cxnLst/>
                <a:rect l="l" t="t" r="r" b="b"/>
                <a:pathLst>
                  <a:path w="1044" h="1043" extrusionOk="0">
                    <a:moveTo>
                      <a:pt x="522" y="0"/>
                    </a:moveTo>
                    <a:cubicBezTo>
                      <a:pt x="234" y="0"/>
                      <a:pt x="1" y="234"/>
                      <a:pt x="1" y="522"/>
                    </a:cubicBezTo>
                    <a:cubicBezTo>
                      <a:pt x="1" y="808"/>
                      <a:pt x="235" y="1043"/>
                      <a:pt x="522" y="1043"/>
                    </a:cubicBezTo>
                    <a:cubicBezTo>
                      <a:pt x="810" y="1043"/>
                      <a:pt x="1044" y="808"/>
                      <a:pt x="1044" y="522"/>
                    </a:cubicBezTo>
                    <a:cubicBezTo>
                      <a:pt x="1044" y="234"/>
                      <a:pt x="810" y="0"/>
                      <a:pt x="52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268;p34"/>
              <p:cNvSpPr/>
              <p:nvPr/>
            </p:nvSpPr>
            <p:spPr>
              <a:xfrm>
                <a:off x="8986788" y="3514956"/>
                <a:ext cx="23445" cy="23468"/>
              </a:xfrm>
              <a:custGeom>
                <a:avLst/>
                <a:gdLst/>
                <a:ahLst/>
                <a:cxnLst/>
                <a:rect l="l" t="t" r="r" b="b"/>
                <a:pathLst>
                  <a:path w="1042" h="1043" extrusionOk="0">
                    <a:moveTo>
                      <a:pt x="521" y="0"/>
                    </a:moveTo>
                    <a:cubicBezTo>
                      <a:pt x="232" y="0"/>
                      <a:pt x="0" y="234"/>
                      <a:pt x="0" y="522"/>
                    </a:cubicBezTo>
                    <a:cubicBezTo>
                      <a:pt x="0" y="808"/>
                      <a:pt x="232" y="1043"/>
                      <a:pt x="521" y="1043"/>
                    </a:cubicBezTo>
                    <a:cubicBezTo>
                      <a:pt x="808" y="1043"/>
                      <a:pt x="1042" y="808"/>
                      <a:pt x="1042" y="522"/>
                    </a:cubicBezTo>
                    <a:cubicBezTo>
                      <a:pt x="1042" y="234"/>
                      <a:pt x="808" y="0"/>
                      <a:pt x="52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269;p34"/>
              <p:cNvSpPr/>
              <p:nvPr/>
            </p:nvSpPr>
            <p:spPr>
              <a:xfrm>
                <a:off x="8967528" y="3662691"/>
                <a:ext cx="269280" cy="269257"/>
              </a:xfrm>
              <a:custGeom>
                <a:avLst/>
                <a:gdLst/>
                <a:ahLst/>
                <a:cxnLst/>
                <a:rect l="l" t="t" r="r" b="b"/>
                <a:pathLst>
                  <a:path w="11968" h="11967" extrusionOk="0">
                    <a:moveTo>
                      <a:pt x="5983" y="1"/>
                    </a:moveTo>
                    <a:cubicBezTo>
                      <a:pt x="2678" y="1"/>
                      <a:pt x="1" y="2678"/>
                      <a:pt x="1" y="5983"/>
                    </a:cubicBezTo>
                    <a:cubicBezTo>
                      <a:pt x="1" y="9288"/>
                      <a:pt x="2678" y="11967"/>
                      <a:pt x="5983" y="11967"/>
                    </a:cubicBezTo>
                    <a:cubicBezTo>
                      <a:pt x="9289" y="11967"/>
                      <a:pt x="11967" y="9287"/>
                      <a:pt x="11967" y="5983"/>
                    </a:cubicBezTo>
                    <a:cubicBezTo>
                      <a:pt x="11967" y="2679"/>
                      <a:pt x="9289" y="1"/>
                      <a:pt x="598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270;p34"/>
              <p:cNvSpPr/>
              <p:nvPr/>
            </p:nvSpPr>
            <p:spPr>
              <a:xfrm>
                <a:off x="9068868" y="3731698"/>
                <a:ext cx="66600" cy="131175"/>
              </a:xfrm>
              <a:custGeom>
                <a:avLst/>
                <a:gdLst/>
                <a:ahLst/>
                <a:cxnLst/>
                <a:rect l="l" t="t" r="r" b="b"/>
                <a:pathLst>
                  <a:path w="2960" h="5830" extrusionOk="0">
                    <a:moveTo>
                      <a:pt x="1479" y="1"/>
                    </a:moveTo>
                    <a:cubicBezTo>
                      <a:pt x="661" y="1"/>
                      <a:pt x="1" y="663"/>
                      <a:pt x="1" y="1481"/>
                    </a:cubicBezTo>
                    <a:cubicBezTo>
                      <a:pt x="1" y="2066"/>
                      <a:pt x="343" y="2570"/>
                      <a:pt x="838" y="2807"/>
                    </a:cubicBezTo>
                    <a:lnTo>
                      <a:pt x="100" y="5579"/>
                    </a:lnTo>
                    <a:cubicBezTo>
                      <a:pt x="73" y="5716"/>
                      <a:pt x="167" y="5830"/>
                      <a:pt x="307" y="5830"/>
                    </a:cubicBezTo>
                    <a:lnTo>
                      <a:pt x="2650" y="5830"/>
                    </a:lnTo>
                    <a:cubicBezTo>
                      <a:pt x="2792" y="5830"/>
                      <a:pt x="2883" y="5717"/>
                      <a:pt x="2858" y="5579"/>
                    </a:cubicBezTo>
                    <a:lnTo>
                      <a:pt x="2123" y="2807"/>
                    </a:lnTo>
                    <a:cubicBezTo>
                      <a:pt x="2615" y="2568"/>
                      <a:pt x="2959" y="2066"/>
                      <a:pt x="2959" y="1481"/>
                    </a:cubicBezTo>
                    <a:cubicBezTo>
                      <a:pt x="2959" y="665"/>
                      <a:pt x="2297" y="1"/>
                      <a:pt x="147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" name="Google Shape;271;p34"/>
              <p:cNvSpPr/>
              <p:nvPr/>
            </p:nvSpPr>
            <p:spPr>
              <a:xfrm>
                <a:off x="9312633" y="3654186"/>
                <a:ext cx="239850" cy="16672"/>
              </a:xfrm>
              <a:custGeom>
                <a:avLst/>
                <a:gdLst/>
                <a:ahLst/>
                <a:cxnLst/>
                <a:rect l="l" t="t" r="r" b="b"/>
                <a:pathLst>
                  <a:path w="10660" h="741" extrusionOk="0">
                    <a:moveTo>
                      <a:pt x="0" y="1"/>
                    </a:moveTo>
                    <a:lnTo>
                      <a:pt x="0" y="741"/>
                    </a:lnTo>
                    <a:lnTo>
                      <a:pt x="10659" y="741"/>
                    </a:lnTo>
                    <a:lnTo>
                      <a:pt x="1065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" name="Google Shape;272;p34"/>
              <p:cNvSpPr/>
              <p:nvPr/>
            </p:nvSpPr>
            <p:spPr>
              <a:xfrm>
                <a:off x="9312633" y="3698331"/>
                <a:ext cx="432810" cy="16605"/>
              </a:xfrm>
              <a:custGeom>
                <a:avLst/>
                <a:gdLst/>
                <a:ahLst/>
                <a:cxnLst/>
                <a:rect l="l" t="t" r="r" b="b"/>
                <a:pathLst>
                  <a:path w="19236" h="738" extrusionOk="0">
                    <a:moveTo>
                      <a:pt x="0" y="0"/>
                    </a:moveTo>
                    <a:lnTo>
                      <a:pt x="0" y="738"/>
                    </a:lnTo>
                    <a:lnTo>
                      <a:pt x="19235" y="738"/>
                    </a:lnTo>
                    <a:lnTo>
                      <a:pt x="1923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273;p34"/>
              <p:cNvSpPr/>
              <p:nvPr/>
            </p:nvSpPr>
            <p:spPr>
              <a:xfrm>
                <a:off x="9312633" y="3758451"/>
                <a:ext cx="432855" cy="92857"/>
              </a:xfrm>
              <a:custGeom>
                <a:avLst/>
                <a:gdLst/>
                <a:ahLst/>
                <a:cxnLst/>
                <a:rect l="l" t="t" r="r" b="b"/>
                <a:pathLst>
                  <a:path w="19238" h="4127" extrusionOk="0">
                    <a:moveTo>
                      <a:pt x="2780" y="0"/>
                    </a:moveTo>
                    <a:cubicBezTo>
                      <a:pt x="1250" y="0"/>
                      <a:pt x="0" y="928"/>
                      <a:pt x="0" y="2063"/>
                    </a:cubicBezTo>
                    <a:cubicBezTo>
                      <a:pt x="0" y="3198"/>
                      <a:pt x="1250" y="4127"/>
                      <a:pt x="2780" y="4127"/>
                    </a:cubicBezTo>
                    <a:lnTo>
                      <a:pt x="16459" y="4127"/>
                    </a:lnTo>
                    <a:cubicBezTo>
                      <a:pt x="17986" y="4127"/>
                      <a:pt x="19238" y="3197"/>
                      <a:pt x="19238" y="2063"/>
                    </a:cubicBezTo>
                    <a:cubicBezTo>
                      <a:pt x="19238" y="929"/>
                      <a:pt x="17986" y="0"/>
                      <a:pt x="1645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" name="Google Shape;274;p34"/>
              <p:cNvSpPr/>
              <p:nvPr/>
            </p:nvSpPr>
            <p:spPr>
              <a:xfrm>
                <a:off x="9411183" y="3797263"/>
                <a:ext cx="15210" cy="15188"/>
              </a:xfrm>
              <a:custGeom>
                <a:avLst/>
                <a:gdLst/>
                <a:ahLst/>
                <a:cxnLst/>
                <a:rect l="l" t="t" r="r" b="b"/>
                <a:pathLst>
                  <a:path w="676" h="675" extrusionOk="0">
                    <a:moveTo>
                      <a:pt x="339" y="1"/>
                    </a:moveTo>
                    <a:cubicBezTo>
                      <a:pt x="151" y="1"/>
                      <a:pt x="0" y="152"/>
                      <a:pt x="0" y="338"/>
                    </a:cubicBezTo>
                    <a:cubicBezTo>
                      <a:pt x="0" y="525"/>
                      <a:pt x="152" y="675"/>
                      <a:pt x="339" y="675"/>
                    </a:cubicBezTo>
                    <a:cubicBezTo>
                      <a:pt x="525" y="675"/>
                      <a:pt x="676" y="525"/>
                      <a:pt x="676" y="338"/>
                    </a:cubicBezTo>
                    <a:cubicBezTo>
                      <a:pt x="676" y="152"/>
                      <a:pt x="525" y="2"/>
                      <a:pt x="33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275;p34"/>
              <p:cNvSpPr/>
              <p:nvPr/>
            </p:nvSpPr>
            <p:spPr>
              <a:xfrm>
                <a:off x="9455283" y="3797263"/>
                <a:ext cx="15188" cy="15188"/>
              </a:xfrm>
              <a:custGeom>
                <a:avLst/>
                <a:gdLst/>
                <a:ahLst/>
                <a:cxnLst/>
                <a:rect l="l" t="t" r="r" b="b"/>
                <a:pathLst>
                  <a:path w="675" h="675" extrusionOk="0">
                    <a:moveTo>
                      <a:pt x="337" y="1"/>
                    </a:moveTo>
                    <a:cubicBezTo>
                      <a:pt x="152" y="1"/>
                      <a:pt x="0" y="152"/>
                      <a:pt x="0" y="338"/>
                    </a:cubicBezTo>
                    <a:cubicBezTo>
                      <a:pt x="0" y="525"/>
                      <a:pt x="152" y="675"/>
                      <a:pt x="337" y="675"/>
                    </a:cubicBezTo>
                    <a:cubicBezTo>
                      <a:pt x="526" y="675"/>
                      <a:pt x="674" y="525"/>
                      <a:pt x="674" y="338"/>
                    </a:cubicBezTo>
                    <a:cubicBezTo>
                      <a:pt x="674" y="152"/>
                      <a:pt x="526" y="2"/>
                      <a:pt x="33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" name="Google Shape;276;p34"/>
              <p:cNvSpPr/>
              <p:nvPr/>
            </p:nvSpPr>
            <p:spPr>
              <a:xfrm>
                <a:off x="9499406" y="3797263"/>
                <a:ext cx="15210" cy="15188"/>
              </a:xfrm>
              <a:custGeom>
                <a:avLst/>
                <a:gdLst/>
                <a:ahLst/>
                <a:cxnLst/>
                <a:rect l="l" t="t" r="r" b="b"/>
                <a:pathLst>
                  <a:path w="676" h="675" extrusionOk="0">
                    <a:moveTo>
                      <a:pt x="339" y="1"/>
                    </a:moveTo>
                    <a:cubicBezTo>
                      <a:pt x="151" y="1"/>
                      <a:pt x="0" y="152"/>
                      <a:pt x="0" y="338"/>
                    </a:cubicBezTo>
                    <a:cubicBezTo>
                      <a:pt x="0" y="525"/>
                      <a:pt x="152" y="675"/>
                      <a:pt x="339" y="675"/>
                    </a:cubicBezTo>
                    <a:cubicBezTo>
                      <a:pt x="526" y="675"/>
                      <a:pt x="676" y="525"/>
                      <a:pt x="676" y="338"/>
                    </a:cubicBezTo>
                    <a:cubicBezTo>
                      <a:pt x="676" y="152"/>
                      <a:pt x="525" y="2"/>
                      <a:pt x="33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" name="Google Shape;277;p34"/>
              <p:cNvSpPr/>
              <p:nvPr/>
            </p:nvSpPr>
            <p:spPr>
              <a:xfrm>
                <a:off x="9543528" y="3797263"/>
                <a:ext cx="15165" cy="15188"/>
              </a:xfrm>
              <a:custGeom>
                <a:avLst/>
                <a:gdLst/>
                <a:ahLst/>
                <a:cxnLst/>
                <a:rect l="l" t="t" r="r" b="b"/>
                <a:pathLst>
                  <a:path w="674" h="675" extrusionOk="0">
                    <a:moveTo>
                      <a:pt x="338" y="1"/>
                    </a:moveTo>
                    <a:cubicBezTo>
                      <a:pt x="151" y="1"/>
                      <a:pt x="1" y="152"/>
                      <a:pt x="1" y="338"/>
                    </a:cubicBezTo>
                    <a:cubicBezTo>
                      <a:pt x="1" y="525"/>
                      <a:pt x="153" y="675"/>
                      <a:pt x="338" y="675"/>
                    </a:cubicBezTo>
                    <a:cubicBezTo>
                      <a:pt x="525" y="675"/>
                      <a:pt x="673" y="525"/>
                      <a:pt x="673" y="338"/>
                    </a:cubicBezTo>
                    <a:cubicBezTo>
                      <a:pt x="673" y="152"/>
                      <a:pt x="525" y="2"/>
                      <a:pt x="33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278;p34"/>
              <p:cNvSpPr/>
              <p:nvPr/>
            </p:nvSpPr>
            <p:spPr>
              <a:xfrm>
                <a:off x="9587606" y="3797263"/>
                <a:ext cx="15210" cy="15188"/>
              </a:xfrm>
              <a:custGeom>
                <a:avLst/>
                <a:gdLst/>
                <a:ahLst/>
                <a:cxnLst/>
                <a:rect l="l" t="t" r="r" b="b"/>
                <a:pathLst>
                  <a:path w="676" h="675" extrusionOk="0">
                    <a:moveTo>
                      <a:pt x="337" y="1"/>
                    </a:moveTo>
                    <a:cubicBezTo>
                      <a:pt x="151" y="1"/>
                      <a:pt x="0" y="152"/>
                      <a:pt x="0" y="338"/>
                    </a:cubicBezTo>
                    <a:cubicBezTo>
                      <a:pt x="0" y="525"/>
                      <a:pt x="151" y="675"/>
                      <a:pt x="337" y="675"/>
                    </a:cubicBezTo>
                    <a:cubicBezTo>
                      <a:pt x="526" y="675"/>
                      <a:pt x="676" y="525"/>
                      <a:pt x="676" y="338"/>
                    </a:cubicBezTo>
                    <a:cubicBezTo>
                      <a:pt x="676" y="152"/>
                      <a:pt x="526" y="2"/>
                      <a:pt x="33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279;p34"/>
              <p:cNvSpPr/>
              <p:nvPr/>
            </p:nvSpPr>
            <p:spPr>
              <a:xfrm>
                <a:off x="9631728" y="3797263"/>
                <a:ext cx="15188" cy="15188"/>
              </a:xfrm>
              <a:custGeom>
                <a:avLst/>
                <a:gdLst/>
                <a:ahLst/>
                <a:cxnLst/>
                <a:rect l="l" t="t" r="r" b="b"/>
                <a:pathLst>
                  <a:path w="675" h="675" extrusionOk="0">
                    <a:moveTo>
                      <a:pt x="338" y="1"/>
                    </a:moveTo>
                    <a:cubicBezTo>
                      <a:pt x="153" y="1"/>
                      <a:pt x="1" y="152"/>
                      <a:pt x="1" y="338"/>
                    </a:cubicBezTo>
                    <a:cubicBezTo>
                      <a:pt x="1" y="525"/>
                      <a:pt x="153" y="675"/>
                      <a:pt x="338" y="675"/>
                    </a:cubicBezTo>
                    <a:cubicBezTo>
                      <a:pt x="524" y="675"/>
                      <a:pt x="675" y="525"/>
                      <a:pt x="675" y="338"/>
                    </a:cubicBezTo>
                    <a:cubicBezTo>
                      <a:pt x="675" y="152"/>
                      <a:pt x="526" y="2"/>
                      <a:pt x="33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280;p34"/>
              <p:cNvSpPr/>
              <p:nvPr/>
            </p:nvSpPr>
            <p:spPr>
              <a:xfrm>
                <a:off x="9312633" y="3899548"/>
                <a:ext cx="203220" cy="60907"/>
              </a:xfrm>
              <a:custGeom>
                <a:avLst/>
                <a:gdLst/>
                <a:ahLst/>
                <a:cxnLst/>
                <a:rect l="l" t="t" r="r" b="b"/>
                <a:pathLst>
                  <a:path w="9032" h="2707" extrusionOk="0">
                    <a:moveTo>
                      <a:pt x="0" y="1"/>
                    </a:moveTo>
                    <a:lnTo>
                      <a:pt x="0" y="2707"/>
                    </a:lnTo>
                    <a:lnTo>
                      <a:pt x="9031" y="2707"/>
                    </a:lnTo>
                    <a:lnTo>
                      <a:pt x="903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" name="Google Shape;281;p34"/>
              <p:cNvSpPr/>
              <p:nvPr/>
            </p:nvSpPr>
            <p:spPr>
              <a:xfrm>
                <a:off x="9339161" y="3921666"/>
                <a:ext cx="150165" cy="16650"/>
              </a:xfrm>
              <a:custGeom>
                <a:avLst/>
                <a:gdLst/>
                <a:ahLst/>
                <a:cxnLst/>
                <a:rect l="l" t="t" r="r" b="b"/>
                <a:pathLst>
                  <a:path w="6674" h="740" extrusionOk="0">
                    <a:moveTo>
                      <a:pt x="1" y="1"/>
                    </a:moveTo>
                    <a:lnTo>
                      <a:pt x="1" y="739"/>
                    </a:lnTo>
                    <a:lnTo>
                      <a:pt x="6674" y="739"/>
                    </a:lnTo>
                    <a:lnTo>
                      <a:pt x="667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" name="Google Shape;282;p34"/>
              <p:cNvSpPr/>
              <p:nvPr/>
            </p:nvSpPr>
            <p:spPr>
              <a:xfrm>
                <a:off x="9034466" y="2311926"/>
                <a:ext cx="609682" cy="690503"/>
              </a:xfrm>
              <a:custGeom>
                <a:avLst/>
                <a:gdLst/>
                <a:ahLst/>
                <a:cxnLst/>
                <a:rect l="l" t="t" r="r" b="b"/>
                <a:pathLst>
                  <a:path w="27097" h="30689" extrusionOk="0">
                    <a:moveTo>
                      <a:pt x="1" y="1"/>
                    </a:moveTo>
                    <a:lnTo>
                      <a:pt x="1" y="30688"/>
                    </a:lnTo>
                    <a:lnTo>
                      <a:pt x="27097" y="30688"/>
                    </a:lnTo>
                    <a:lnTo>
                      <a:pt x="27097" y="6594"/>
                    </a:lnTo>
                    <a:lnTo>
                      <a:pt x="2099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283;p34"/>
              <p:cNvSpPr/>
              <p:nvPr/>
            </p:nvSpPr>
            <p:spPr>
              <a:xfrm>
                <a:off x="9506876" y="2311926"/>
                <a:ext cx="137273" cy="148365"/>
              </a:xfrm>
              <a:custGeom>
                <a:avLst/>
                <a:gdLst/>
                <a:ahLst/>
                <a:cxnLst/>
                <a:rect l="l" t="t" r="r" b="b"/>
                <a:pathLst>
                  <a:path w="6101" h="6594" extrusionOk="0">
                    <a:moveTo>
                      <a:pt x="0" y="1"/>
                    </a:moveTo>
                    <a:lnTo>
                      <a:pt x="0" y="6594"/>
                    </a:lnTo>
                    <a:lnTo>
                      <a:pt x="6101" y="659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" name="Google Shape;284;p34"/>
              <p:cNvSpPr/>
              <p:nvPr/>
            </p:nvSpPr>
            <p:spPr>
              <a:xfrm>
                <a:off x="9100728" y="2413468"/>
                <a:ext cx="342293" cy="19417"/>
              </a:xfrm>
              <a:custGeom>
                <a:avLst/>
                <a:gdLst/>
                <a:ahLst/>
                <a:cxnLst/>
                <a:rect l="l" t="t" r="r" b="b"/>
                <a:pathLst>
                  <a:path w="15213" h="863" extrusionOk="0">
                    <a:moveTo>
                      <a:pt x="0" y="1"/>
                    </a:moveTo>
                    <a:lnTo>
                      <a:pt x="0" y="862"/>
                    </a:lnTo>
                    <a:lnTo>
                      <a:pt x="15212" y="862"/>
                    </a:lnTo>
                    <a:lnTo>
                      <a:pt x="1521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" name="Google Shape;285;p34"/>
              <p:cNvSpPr/>
              <p:nvPr/>
            </p:nvSpPr>
            <p:spPr>
              <a:xfrm>
                <a:off x="9100728" y="2481913"/>
                <a:ext cx="342293" cy="19463"/>
              </a:xfrm>
              <a:custGeom>
                <a:avLst/>
                <a:gdLst/>
                <a:ahLst/>
                <a:cxnLst/>
                <a:rect l="l" t="t" r="r" b="b"/>
                <a:pathLst>
                  <a:path w="15213" h="865" extrusionOk="0">
                    <a:moveTo>
                      <a:pt x="0" y="1"/>
                    </a:moveTo>
                    <a:lnTo>
                      <a:pt x="0" y="865"/>
                    </a:lnTo>
                    <a:lnTo>
                      <a:pt x="15212" y="865"/>
                    </a:lnTo>
                    <a:lnTo>
                      <a:pt x="1521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" name="Google Shape;286;p34"/>
              <p:cNvSpPr/>
              <p:nvPr/>
            </p:nvSpPr>
            <p:spPr>
              <a:xfrm>
                <a:off x="9100728" y="2550381"/>
                <a:ext cx="488318" cy="19417"/>
              </a:xfrm>
              <a:custGeom>
                <a:avLst/>
                <a:gdLst/>
                <a:ahLst/>
                <a:cxnLst/>
                <a:rect l="l" t="t" r="r" b="b"/>
                <a:pathLst>
                  <a:path w="21703" h="863" extrusionOk="0">
                    <a:moveTo>
                      <a:pt x="0" y="1"/>
                    </a:moveTo>
                    <a:lnTo>
                      <a:pt x="0" y="862"/>
                    </a:lnTo>
                    <a:lnTo>
                      <a:pt x="21703" y="862"/>
                    </a:lnTo>
                    <a:lnTo>
                      <a:pt x="2170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287;p34"/>
              <p:cNvSpPr/>
              <p:nvPr/>
            </p:nvSpPr>
            <p:spPr>
              <a:xfrm>
                <a:off x="9100728" y="2618826"/>
                <a:ext cx="488318" cy="19417"/>
              </a:xfrm>
              <a:custGeom>
                <a:avLst/>
                <a:gdLst/>
                <a:ahLst/>
                <a:cxnLst/>
                <a:rect l="l" t="t" r="r" b="b"/>
                <a:pathLst>
                  <a:path w="21703" h="863" extrusionOk="0">
                    <a:moveTo>
                      <a:pt x="0" y="1"/>
                    </a:moveTo>
                    <a:lnTo>
                      <a:pt x="0" y="862"/>
                    </a:lnTo>
                    <a:lnTo>
                      <a:pt x="21703" y="862"/>
                    </a:lnTo>
                    <a:lnTo>
                      <a:pt x="2170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288;p34"/>
              <p:cNvSpPr/>
              <p:nvPr/>
            </p:nvSpPr>
            <p:spPr>
              <a:xfrm>
                <a:off x="9100728" y="2687271"/>
                <a:ext cx="488318" cy="19417"/>
              </a:xfrm>
              <a:custGeom>
                <a:avLst/>
                <a:gdLst/>
                <a:ahLst/>
                <a:cxnLst/>
                <a:rect l="l" t="t" r="r" b="b"/>
                <a:pathLst>
                  <a:path w="21703" h="863" extrusionOk="0">
                    <a:moveTo>
                      <a:pt x="0" y="1"/>
                    </a:moveTo>
                    <a:lnTo>
                      <a:pt x="0" y="862"/>
                    </a:lnTo>
                    <a:lnTo>
                      <a:pt x="21703" y="862"/>
                    </a:lnTo>
                    <a:lnTo>
                      <a:pt x="2170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" name="Google Shape;289;p34"/>
              <p:cNvSpPr/>
              <p:nvPr/>
            </p:nvSpPr>
            <p:spPr>
              <a:xfrm>
                <a:off x="9100728" y="2755738"/>
                <a:ext cx="488318" cy="19417"/>
              </a:xfrm>
              <a:custGeom>
                <a:avLst/>
                <a:gdLst/>
                <a:ahLst/>
                <a:cxnLst/>
                <a:rect l="l" t="t" r="r" b="b"/>
                <a:pathLst>
                  <a:path w="21703" h="863" extrusionOk="0">
                    <a:moveTo>
                      <a:pt x="0" y="1"/>
                    </a:moveTo>
                    <a:lnTo>
                      <a:pt x="0" y="862"/>
                    </a:lnTo>
                    <a:lnTo>
                      <a:pt x="21703" y="862"/>
                    </a:lnTo>
                    <a:lnTo>
                      <a:pt x="2170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" name="Google Shape;290;p34"/>
              <p:cNvSpPr/>
              <p:nvPr/>
            </p:nvSpPr>
            <p:spPr>
              <a:xfrm>
                <a:off x="9100728" y="2824183"/>
                <a:ext cx="488318" cy="19417"/>
              </a:xfrm>
              <a:custGeom>
                <a:avLst/>
                <a:gdLst/>
                <a:ahLst/>
                <a:cxnLst/>
                <a:rect l="l" t="t" r="r" b="b"/>
                <a:pathLst>
                  <a:path w="21703" h="863" extrusionOk="0">
                    <a:moveTo>
                      <a:pt x="0" y="1"/>
                    </a:moveTo>
                    <a:lnTo>
                      <a:pt x="0" y="862"/>
                    </a:lnTo>
                    <a:lnTo>
                      <a:pt x="21703" y="862"/>
                    </a:lnTo>
                    <a:lnTo>
                      <a:pt x="2170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" name="Google Shape;291;p34"/>
              <p:cNvSpPr/>
              <p:nvPr/>
            </p:nvSpPr>
            <p:spPr>
              <a:xfrm>
                <a:off x="9100728" y="2892628"/>
                <a:ext cx="488318" cy="19417"/>
              </a:xfrm>
              <a:custGeom>
                <a:avLst/>
                <a:gdLst/>
                <a:ahLst/>
                <a:cxnLst/>
                <a:rect l="l" t="t" r="r" b="b"/>
                <a:pathLst>
                  <a:path w="21703" h="863" extrusionOk="0">
                    <a:moveTo>
                      <a:pt x="0" y="1"/>
                    </a:moveTo>
                    <a:lnTo>
                      <a:pt x="0" y="862"/>
                    </a:lnTo>
                    <a:lnTo>
                      <a:pt x="21703" y="862"/>
                    </a:lnTo>
                    <a:lnTo>
                      <a:pt x="2170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" name="Google Shape;292;p34"/>
              <p:cNvSpPr/>
              <p:nvPr/>
            </p:nvSpPr>
            <p:spPr>
              <a:xfrm>
                <a:off x="6493383" y="3609546"/>
                <a:ext cx="670410" cy="426938"/>
              </a:xfrm>
              <a:custGeom>
                <a:avLst/>
                <a:gdLst/>
                <a:ahLst/>
                <a:cxnLst/>
                <a:rect l="l" t="t" r="r" b="b"/>
                <a:pathLst>
                  <a:path w="29796" h="18975" extrusionOk="0">
                    <a:moveTo>
                      <a:pt x="1" y="1"/>
                    </a:moveTo>
                    <a:lnTo>
                      <a:pt x="1" y="18975"/>
                    </a:lnTo>
                    <a:lnTo>
                      <a:pt x="29795" y="18975"/>
                    </a:lnTo>
                    <a:lnTo>
                      <a:pt x="2979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" name="Google Shape;293;p34"/>
              <p:cNvSpPr/>
              <p:nvPr/>
            </p:nvSpPr>
            <p:spPr>
              <a:xfrm>
                <a:off x="6493383" y="3609546"/>
                <a:ext cx="670410" cy="286605"/>
              </a:xfrm>
              <a:custGeom>
                <a:avLst/>
                <a:gdLst/>
                <a:ahLst/>
                <a:cxnLst/>
                <a:rect l="l" t="t" r="r" b="b"/>
                <a:pathLst>
                  <a:path w="29796" h="12738" extrusionOk="0">
                    <a:moveTo>
                      <a:pt x="1" y="1"/>
                    </a:moveTo>
                    <a:lnTo>
                      <a:pt x="14900" y="12737"/>
                    </a:lnTo>
                    <a:lnTo>
                      <a:pt x="2979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" name="Google Shape;294;p34"/>
              <p:cNvSpPr/>
              <p:nvPr/>
            </p:nvSpPr>
            <p:spPr>
              <a:xfrm>
                <a:off x="6493383" y="3739371"/>
                <a:ext cx="329175" cy="297113"/>
              </a:xfrm>
              <a:custGeom>
                <a:avLst/>
                <a:gdLst/>
                <a:ahLst/>
                <a:cxnLst/>
                <a:rect l="l" t="t" r="r" b="b"/>
                <a:pathLst>
                  <a:path w="14630" h="13205" extrusionOk="0">
                    <a:moveTo>
                      <a:pt x="13722" y="1"/>
                    </a:moveTo>
                    <a:cubicBezTo>
                      <a:pt x="13585" y="1"/>
                      <a:pt x="13444" y="50"/>
                      <a:pt x="13316" y="168"/>
                    </a:cubicBezTo>
                    <a:cubicBezTo>
                      <a:pt x="8877" y="4239"/>
                      <a:pt x="4441" y="8308"/>
                      <a:pt x="1" y="12379"/>
                    </a:cubicBezTo>
                    <a:lnTo>
                      <a:pt x="1" y="13205"/>
                    </a:lnTo>
                    <a:lnTo>
                      <a:pt x="903" y="13205"/>
                    </a:lnTo>
                    <a:cubicBezTo>
                      <a:pt x="5328" y="9144"/>
                      <a:pt x="9752" y="5089"/>
                      <a:pt x="14178" y="1028"/>
                    </a:cubicBezTo>
                    <a:cubicBezTo>
                      <a:pt x="14629" y="614"/>
                      <a:pt x="14205" y="1"/>
                      <a:pt x="1372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295;p34"/>
              <p:cNvSpPr/>
              <p:nvPr/>
            </p:nvSpPr>
            <p:spPr>
              <a:xfrm>
                <a:off x="6866816" y="3386143"/>
                <a:ext cx="505282" cy="460350"/>
              </a:xfrm>
              <a:custGeom>
                <a:avLst/>
                <a:gdLst/>
                <a:ahLst/>
                <a:cxnLst/>
                <a:rect l="l" t="t" r="r" b="b"/>
                <a:pathLst>
                  <a:path w="22457" h="20460" extrusionOk="0">
                    <a:moveTo>
                      <a:pt x="11226" y="2319"/>
                    </a:moveTo>
                    <a:cubicBezTo>
                      <a:pt x="13251" y="2319"/>
                      <a:pt x="15275" y="3090"/>
                      <a:pt x="16820" y="4634"/>
                    </a:cubicBezTo>
                    <a:cubicBezTo>
                      <a:pt x="19910" y="7726"/>
                      <a:pt x="19910" y="12734"/>
                      <a:pt x="16820" y="15821"/>
                    </a:cubicBezTo>
                    <a:cubicBezTo>
                      <a:pt x="15275" y="17366"/>
                      <a:pt x="13250" y="18138"/>
                      <a:pt x="11225" y="18138"/>
                    </a:cubicBezTo>
                    <a:cubicBezTo>
                      <a:pt x="9201" y="18138"/>
                      <a:pt x="7177" y="17367"/>
                      <a:pt x="5633" y="15822"/>
                    </a:cubicBezTo>
                    <a:cubicBezTo>
                      <a:pt x="2546" y="12734"/>
                      <a:pt x="2546" y="7726"/>
                      <a:pt x="5633" y="4634"/>
                    </a:cubicBezTo>
                    <a:cubicBezTo>
                      <a:pt x="7178" y="3090"/>
                      <a:pt x="9202" y="2319"/>
                      <a:pt x="11226" y="2319"/>
                    </a:cubicBezTo>
                    <a:close/>
                    <a:moveTo>
                      <a:pt x="11226" y="0"/>
                    </a:moveTo>
                    <a:cubicBezTo>
                      <a:pt x="8608" y="0"/>
                      <a:pt x="5991" y="998"/>
                      <a:pt x="3994" y="2995"/>
                    </a:cubicBezTo>
                    <a:cubicBezTo>
                      <a:pt x="0" y="6991"/>
                      <a:pt x="0" y="13467"/>
                      <a:pt x="3994" y="17463"/>
                    </a:cubicBezTo>
                    <a:cubicBezTo>
                      <a:pt x="5991" y="19461"/>
                      <a:pt x="8610" y="20459"/>
                      <a:pt x="11228" y="20459"/>
                    </a:cubicBezTo>
                    <a:cubicBezTo>
                      <a:pt x="13846" y="20459"/>
                      <a:pt x="16465" y="19461"/>
                      <a:pt x="18462" y="17463"/>
                    </a:cubicBezTo>
                    <a:cubicBezTo>
                      <a:pt x="22457" y="13470"/>
                      <a:pt x="22457" y="6991"/>
                      <a:pt x="18462" y="2997"/>
                    </a:cubicBezTo>
                    <a:cubicBezTo>
                      <a:pt x="16463" y="999"/>
                      <a:pt x="13844" y="0"/>
                      <a:pt x="1122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" name="Google Shape;296;p34"/>
              <p:cNvSpPr/>
              <p:nvPr/>
            </p:nvSpPr>
            <p:spPr>
              <a:xfrm>
                <a:off x="6924078" y="3438298"/>
                <a:ext cx="390735" cy="355972"/>
              </a:xfrm>
              <a:custGeom>
                <a:avLst/>
                <a:gdLst/>
                <a:ahLst/>
                <a:cxnLst/>
                <a:rect l="l" t="t" r="r" b="b"/>
                <a:pathLst>
                  <a:path w="17366" h="15821" extrusionOk="0">
                    <a:moveTo>
                      <a:pt x="8681" y="1"/>
                    </a:moveTo>
                    <a:cubicBezTo>
                      <a:pt x="6657" y="1"/>
                      <a:pt x="4633" y="772"/>
                      <a:pt x="3088" y="2316"/>
                    </a:cubicBezTo>
                    <a:cubicBezTo>
                      <a:pt x="1" y="5408"/>
                      <a:pt x="1" y="10416"/>
                      <a:pt x="3088" y="13504"/>
                    </a:cubicBezTo>
                    <a:cubicBezTo>
                      <a:pt x="4632" y="15049"/>
                      <a:pt x="6656" y="15820"/>
                      <a:pt x="8680" y="15820"/>
                    </a:cubicBezTo>
                    <a:cubicBezTo>
                      <a:pt x="10705" y="15820"/>
                      <a:pt x="12730" y="15048"/>
                      <a:pt x="14275" y="13503"/>
                    </a:cubicBezTo>
                    <a:cubicBezTo>
                      <a:pt x="17365" y="10416"/>
                      <a:pt x="17365" y="5408"/>
                      <a:pt x="14275" y="2316"/>
                    </a:cubicBezTo>
                    <a:cubicBezTo>
                      <a:pt x="12730" y="772"/>
                      <a:pt x="10706" y="1"/>
                      <a:pt x="868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" name="Google Shape;297;p34"/>
              <p:cNvSpPr/>
              <p:nvPr/>
            </p:nvSpPr>
            <p:spPr>
              <a:xfrm>
                <a:off x="7225241" y="3722136"/>
                <a:ext cx="226418" cy="226372"/>
              </a:xfrm>
              <a:custGeom>
                <a:avLst/>
                <a:gdLst/>
                <a:ahLst/>
                <a:cxnLst/>
                <a:rect l="l" t="t" r="r" b="b"/>
                <a:pathLst>
                  <a:path w="10063" h="10061" extrusionOk="0">
                    <a:moveTo>
                      <a:pt x="1782" y="0"/>
                    </a:moveTo>
                    <a:lnTo>
                      <a:pt x="1" y="1781"/>
                    </a:lnTo>
                    <a:lnTo>
                      <a:pt x="8282" y="10061"/>
                    </a:lnTo>
                    <a:lnTo>
                      <a:pt x="10063" y="8281"/>
                    </a:lnTo>
                    <a:lnTo>
                      <a:pt x="178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" name="Google Shape;298;p34"/>
              <p:cNvSpPr/>
              <p:nvPr/>
            </p:nvSpPr>
            <p:spPr>
              <a:xfrm>
                <a:off x="7371423" y="3868341"/>
                <a:ext cx="80235" cy="80168"/>
              </a:xfrm>
              <a:custGeom>
                <a:avLst/>
                <a:gdLst/>
                <a:ahLst/>
                <a:cxnLst/>
                <a:rect l="l" t="t" r="r" b="b"/>
                <a:pathLst>
                  <a:path w="3566" h="3563" extrusionOk="0">
                    <a:moveTo>
                      <a:pt x="1785" y="0"/>
                    </a:moveTo>
                    <a:lnTo>
                      <a:pt x="1" y="1783"/>
                    </a:lnTo>
                    <a:lnTo>
                      <a:pt x="1785" y="3563"/>
                    </a:lnTo>
                    <a:lnTo>
                      <a:pt x="3566" y="1783"/>
                    </a:lnTo>
                    <a:lnTo>
                      <a:pt x="178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" name="Google Shape;299;p34"/>
              <p:cNvSpPr/>
              <p:nvPr/>
            </p:nvSpPr>
            <p:spPr>
              <a:xfrm>
                <a:off x="7013088" y="3518848"/>
                <a:ext cx="212648" cy="190035"/>
              </a:xfrm>
              <a:custGeom>
                <a:avLst/>
                <a:gdLst/>
                <a:ahLst/>
                <a:cxnLst/>
                <a:rect l="l" t="t" r="r" b="b"/>
                <a:pathLst>
                  <a:path w="9451" h="8446" extrusionOk="0">
                    <a:moveTo>
                      <a:pt x="4726" y="1"/>
                    </a:moveTo>
                    <a:cubicBezTo>
                      <a:pt x="3911" y="1"/>
                      <a:pt x="3251" y="661"/>
                      <a:pt x="3251" y="1474"/>
                    </a:cubicBezTo>
                    <a:cubicBezTo>
                      <a:pt x="3251" y="1778"/>
                      <a:pt x="3343" y="2062"/>
                      <a:pt x="3503" y="2296"/>
                    </a:cubicBezTo>
                    <a:cubicBezTo>
                      <a:pt x="3299" y="2458"/>
                      <a:pt x="3113" y="2659"/>
                      <a:pt x="2953" y="2892"/>
                    </a:cubicBezTo>
                    <a:cubicBezTo>
                      <a:pt x="2359" y="2519"/>
                      <a:pt x="1766" y="2146"/>
                      <a:pt x="1172" y="1774"/>
                    </a:cubicBezTo>
                    <a:cubicBezTo>
                      <a:pt x="1125" y="1745"/>
                      <a:pt x="1080" y="1732"/>
                      <a:pt x="1037" y="1732"/>
                    </a:cubicBezTo>
                    <a:cubicBezTo>
                      <a:pt x="812" y="1732"/>
                      <a:pt x="666" y="2077"/>
                      <a:pt x="906" y="2228"/>
                    </a:cubicBezTo>
                    <a:cubicBezTo>
                      <a:pt x="1501" y="2602"/>
                      <a:pt x="2096" y="2974"/>
                      <a:pt x="2691" y="3348"/>
                    </a:cubicBezTo>
                    <a:cubicBezTo>
                      <a:pt x="2483" y="3785"/>
                      <a:pt x="2355" y="4293"/>
                      <a:pt x="2330" y="4840"/>
                    </a:cubicBezTo>
                    <a:cubicBezTo>
                      <a:pt x="1665" y="4771"/>
                      <a:pt x="1001" y="4701"/>
                      <a:pt x="337" y="4633"/>
                    </a:cubicBezTo>
                    <a:cubicBezTo>
                      <a:pt x="326" y="4631"/>
                      <a:pt x="315" y="4631"/>
                      <a:pt x="305" y="4631"/>
                    </a:cubicBezTo>
                    <a:cubicBezTo>
                      <a:pt x="1" y="4631"/>
                      <a:pt x="13" y="5124"/>
                      <a:pt x="337" y="5158"/>
                    </a:cubicBezTo>
                    <a:lnTo>
                      <a:pt x="2338" y="5367"/>
                    </a:lnTo>
                    <a:cubicBezTo>
                      <a:pt x="2374" y="5839"/>
                      <a:pt x="2490" y="6281"/>
                      <a:pt x="2663" y="6670"/>
                    </a:cubicBezTo>
                    <a:lnTo>
                      <a:pt x="1238" y="8001"/>
                    </a:lnTo>
                    <a:cubicBezTo>
                      <a:pt x="1045" y="8181"/>
                      <a:pt x="1227" y="8446"/>
                      <a:pt x="1434" y="8446"/>
                    </a:cubicBezTo>
                    <a:cubicBezTo>
                      <a:pt x="1494" y="8446"/>
                      <a:pt x="1555" y="8424"/>
                      <a:pt x="1610" y="8372"/>
                    </a:cubicBezTo>
                    <a:cubicBezTo>
                      <a:pt x="2049" y="7963"/>
                      <a:pt x="2488" y="7554"/>
                      <a:pt x="2927" y="7146"/>
                    </a:cubicBezTo>
                    <a:cubicBezTo>
                      <a:pt x="3366" y="7806"/>
                      <a:pt x="4010" y="8223"/>
                      <a:pt x="4726" y="8223"/>
                    </a:cubicBezTo>
                    <a:cubicBezTo>
                      <a:pt x="5442" y="8223"/>
                      <a:pt x="6084" y="7806"/>
                      <a:pt x="6525" y="7146"/>
                    </a:cubicBezTo>
                    <a:cubicBezTo>
                      <a:pt x="6963" y="7555"/>
                      <a:pt x="7401" y="7965"/>
                      <a:pt x="7841" y="8372"/>
                    </a:cubicBezTo>
                    <a:cubicBezTo>
                      <a:pt x="7896" y="8424"/>
                      <a:pt x="7957" y="8446"/>
                      <a:pt x="8017" y="8446"/>
                    </a:cubicBezTo>
                    <a:cubicBezTo>
                      <a:pt x="8224" y="8446"/>
                      <a:pt x="8407" y="8181"/>
                      <a:pt x="8214" y="8001"/>
                    </a:cubicBezTo>
                    <a:lnTo>
                      <a:pt x="6787" y="6671"/>
                    </a:lnTo>
                    <a:cubicBezTo>
                      <a:pt x="6963" y="6282"/>
                      <a:pt x="7077" y="5841"/>
                      <a:pt x="7114" y="5367"/>
                    </a:cubicBezTo>
                    <a:lnTo>
                      <a:pt x="9114" y="5158"/>
                    </a:lnTo>
                    <a:cubicBezTo>
                      <a:pt x="9438" y="5123"/>
                      <a:pt x="9451" y="4630"/>
                      <a:pt x="9146" y="4630"/>
                    </a:cubicBezTo>
                    <a:cubicBezTo>
                      <a:pt x="9136" y="4630"/>
                      <a:pt x="9125" y="4630"/>
                      <a:pt x="9114" y="4631"/>
                    </a:cubicBezTo>
                    <a:cubicBezTo>
                      <a:pt x="8450" y="4701"/>
                      <a:pt x="7785" y="4768"/>
                      <a:pt x="7121" y="4838"/>
                    </a:cubicBezTo>
                    <a:cubicBezTo>
                      <a:pt x="7096" y="4292"/>
                      <a:pt x="6967" y="3784"/>
                      <a:pt x="6760" y="3348"/>
                    </a:cubicBezTo>
                    <a:cubicBezTo>
                      <a:pt x="7356" y="2974"/>
                      <a:pt x="7951" y="2602"/>
                      <a:pt x="8546" y="2228"/>
                    </a:cubicBezTo>
                    <a:cubicBezTo>
                      <a:pt x="8786" y="2077"/>
                      <a:pt x="8640" y="1732"/>
                      <a:pt x="8415" y="1732"/>
                    </a:cubicBezTo>
                    <a:cubicBezTo>
                      <a:pt x="8372" y="1732"/>
                      <a:pt x="8326" y="1745"/>
                      <a:pt x="8279" y="1774"/>
                    </a:cubicBezTo>
                    <a:cubicBezTo>
                      <a:pt x="7685" y="2146"/>
                      <a:pt x="7091" y="2519"/>
                      <a:pt x="6498" y="2892"/>
                    </a:cubicBezTo>
                    <a:cubicBezTo>
                      <a:pt x="6337" y="2661"/>
                      <a:pt x="6154" y="2458"/>
                      <a:pt x="5948" y="2296"/>
                    </a:cubicBezTo>
                    <a:cubicBezTo>
                      <a:pt x="6107" y="2062"/>
                      <a:pt x="6200" y="1778"/>
                      <a:pt x="6200" y="1474"/>
                    </a:cubicBezTo>
                    <a:cubicBezTo>
                      <a:pt x="6200" y="661"/>
                      <a:pt x="5539" y="1"/>
                      <a:pt x="47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" name="Google Shape;300;p34"/>
              <p:cNvSpPr/>
              <p:nvPr/>
            </p:nvSpPr>
            <p:spPr>
              <a:xfrm>
                <a:off x="6559016" y="2352763"/>
                <a:ext cx="645502" cy="731115"/>
              </a:xfrm>
              <a:custGeom>
                <a:avLst/>
                <a:gdLst/>
                <a:ahLst/>
                <a:cxnLst/>
                <a:rect l="l" t="t" r="r" b="b"/>
                <a:pathLst>
                  <a:path w="28689" h="32494" extrusionOk="0">
                    <a:moveTo>
                      <a:pt x="0" y="0"/>
                    </a:moveTo>
                    <a:lnTo>
                      <a:pt x="0" y="32493"/>
                    </a:lnTo>
                    <a:lnTo>
                      <a:pt x="28689" y="32493"/>
                    </a:lnTo>
                    <a:lnTo>
                      <a:pt x="28689" y="6980"/>
                    </a:lnTo>
                    <a:lnTo>
                      <a:pt x="2223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" name="Google Shape;301;p34"/>
              <p:cNvSpPr/>
              <p:nvPr/>
            </p:nvSpPr>
            <p:spPr>
              <a:xfrm>
                <a:off x="7059168" y="2352763"/>
                <a:ext cx="145350" cy="157050"/>
              </a:xfrm>
              <a:custGeom>
                <a:avLst/>
                <a:gdLst/>
                <a:ahLst/>
                <a:cxnLst/>
                <a:rect l="l" t="t" r="r" b="b"/>
                <a:pathLst>
                  <a:path w="6460" h="6980" extrusionOk="0">
                    <a:moveTo>
                      <a:pt x="1" y="0"/>
                    </a:moveTo>
                    <a:lnTo>
                      <a:pt x="1" y="6980"/>
                    </a:lnTo>
                    <a:lnTo>
                      <a:pt x="6460" y="698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" name="Google Shape;302;p34"/>
              <p:cNvSpPr/>
              <p:nvPr/>
            </p:nvSpPr>
            <p:spPr>
              <a:xfrm>
                <a:off x="6629193" y="2460268"/>
                <a:ext cx="362385" cy="20520"/>
              </a:xfrm>
              <a:custGeom>
                <a:avLst/>
                <a:gdLst/>
                <a:ahLst/>
                <a:cxnLst/>
                <a:rect l="l" t="t" r="r" b="b"/>
                <a:pathLst>
                  <a:path w="16106" h="912" extrusionOk="0">
                    <a:moveTo>
                      <a:pt x="0" y="1"/>
                    </a:moveTo>
                    <a:lnTo>
                      <a:pt x="0" y="912"/>
                    </a:lnTo>
                    <a:lnTo>
                      <a:pt x="16105" y="912"/>
                    </a:lnTo>
                    <a:lnTo>
                      <a:pt x="1610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" name="Google Shape;303;p34"/>
              <p:cNvSpPr/>
              <p:nvPr/>
            </p:nvSpPr>
            <p:spPr>
              <a:xfrm>
                <a:off x="6629193" y="2532741"/>
                <a:ext cx="362385" cy="20542"/>
              </a:xfrm>
              <a:custGeom>
                <a:avLst/>
                <a:gdLst/>
                <a:ahLst/>
                <a:cxnLst/>
                <a:rect l="l" t="t" r="r" b="b"/>
                <a:pathLst>
                  <a:path w="16106" h="913" extrusionOk="0">
                    <a:moveTo>
                      <a:pt x="0" y="0"/>
                    </a:moveTo>
                    <a:lnTo>
                      <a:pt x="0" y="913"/>
                    </a:lnTo>
                    <a:lnTo>
                      <a:pt x="16105" y="913"/>
                    </a:lnTo>
                    <a:lnTo>
                      <a:pt x="1610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" name="Google Shape;304;p34"/>
              <p:cNvSpPr/>
              <p:nvPr/>
            </p:nvSpPr>
            <p:spPr>
              <a:xfrm>
                <a:off x="6629193" y="2605213"/>
                <a:ext cx="517005" cy="20542"/>
              </a:xfrm>
              <a:custGeom>
                <a:avLst/>
                <a:gdLst/>
                <a:ahLst/>
                <a:cxnLst/>
                <a:rect l="l" t="t" r="r" b="b"/>
                <a:pathLst>
                  <a:path w="22978" h="913" extrusionOk="0">
                    <a:moveTo>
                      <a:pt x="0" y="0"/>
                    </a:moveTo>
                    <a:lnTo>
                      <a:pt x="0" y="912"/>
                    </a:lnTo>
                    <a:lnTo>
                      <a:pt x="22977" y="912"/>
                    </a:lnTo>
                    <a:lnTo>
                      <a:pt x="2297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" name="Google Shape;305;p34"/>
              <p:cNvSpPr/>
              <p:nvPr/>
            </p:nvSpPr>
            <p:spPr>
              <a:xfrm>
                <a:off x="6629193" y="2677686"/>
                <a:ext cx="517005" cy="20565"/>
              </a:xfrm>
              <a:custGeom>
                <a:avLst/>
                <a:gdLst/>
                <a:ahLst/>
                <a:cxnLst/>
                <a:rect l="l" t="t" r="r" b="b"/>
                <a:pathLst>
                  <a:path w="22978" h="914" extrusionOk="0">
                    <a:moveTo>
                      <a:pt x="0" y="1"/>
                    </a:moveTo>
                    <a:lnTo>
                      <a:pt x="0" y="913"/>
                    </a:lnTo>
                    <a:lnTo>
                      <a:pt x="22977" y="913"/>
                    </a:lnTo>
                    <a:lnTo>
                      <a:pt x="2297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" name="Google Shape;306;p34"/>
              <p:cNvSpPr/>
              <p:nvPr/>
            </p:nvSpPr>
            <p:spPr>
              <a:xfrm>
                <a:off x="6629193" y="2750181"/>
                <a:ext cx="517005" cy="20542"/>
              </a:xfrm>
              <a:custGeom>
                <a:avLst/>
                <a:gdLst/>
                <a:ahLst/>
                <a:cxnLst/>
                <a:rect l="l" t="t" r="r" b="b"/>
                <a:pathLst>
                  <a:path w="22978" h="913" extrusionOk="0">
                    <a:moveTo>
                      <a:pt x="0" y="1"/>
                    </a:moveTo>
                    <a:lnTo>
                      <a:pt x="0" y="913"/>
                    </a:lnTo>
                    <a:lnTo>
                      <a:pt x="22977" y="913"/>
                    </a:lnTo>
                    <a:lnTo>
                      <a:pt x="2297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" name="Google Shape;307;p34"/>
              <p:cNvSpPr/>
              <p:nvPr/>
            </p:nvSpPr>
            <p:spPr>
              <a:xfrm>
                <a:off x="6629193" y="2822653"/>
                <a:ext cx="517005" cy="20542"/>
              </a:xfrm>
              <a:custGeom>
                <a:avLst/>
                <a:gdLst/>
                <a:ahLst/>
                <a:cxnLst/>
                <a:rect l="l" t="t" r="r" b="b"/>
                <a:pathLst>
                  <a:path w="22978" h="913" extrusionOk="0">
                    <a:moveTo>
                      <a:pt x="0" y="0"/>
                    </a:moveTo>
                    <a:lnTo>
                      <a:pt x="0" y="912"/>
                    </a:lnTo>
                    <a:lnTo>
                      <a:pt x="22977" y="912"/>
                    </a:lnTo>
                    <a:lnTo>
                      <a:pt x="2297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" name="Google Shape;308;p34"/>
              <p:cNvSpPr/>
              <p:nvPr/>
            </p:nvSpPr>
            <p:spPr>
              <a:xfrm>
                <a:off x="6629193" y="2895103"/>
                <a:ext cx="517005" cy="20542"/>
              </a:xfrm>
              <a:custGeom>
                <a:avLst/>
                <a:gdLst/>
                <a:ahLst/>
                <a:cxnLst/>
                <a:rect l="l" t="t" r="r" b="b"/>
                <a:pathLst>
                  <a:path w="22978" h="913" extrusionOk="0">
                    <a:moveTo>
                      <a:pt x="0" y="1"/>
                    </a:moveTo>
                    <a:lnTo>
                      <a:pt x="0" y="913"/>
                    </a:lnTo>
                    <a:lnTo>
                      <a:pt x="22977" y="913"/>
                    </a:lnTo>
                    <a:lnTo>
                      <a:pt x="2297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" name="Google Shape;309;p34"/>
              <p:cNvSpPr/>
              <p:nvPr/>
            </p:nvSpPr>
            <p:spPr>
              <a:xfrm>
                <a:off x="6629193" y="2967598"/>
                <a:ext cx="517005" cy="20542"/>
              </a:xfrm>
              <a:custGeom>
                <a:avLst/>
                <a:gdLst/>
                <a:ahLst/>
                <a:cxnLst/>
                <a:rect l="l" t="t" r="r" b="b"/>
                <a:pathLst>
                  <a:path w="22978" h="913" extrusionOk="0">
                    <a:moveTo>
                      <a:pt x="0" y="1"/>
                    </a:moveTo>
                    <a:lnTo>
                      <a:pt x="0" y="913"/>
                    </a:lnTo>
                    <a:lnTo>
                      <a:pt x="22977" y="913"/>
                    </a:lnTo>
                    <a:lnTo>
                      <a:pt x="2297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" name="Google Shape;310;p34"/>
              <p:cNvSpPr/>
              <p:nvPr/>
            </p:nvSpPr>
            <p:spPr>
              <a:xfrm>
                <a:off x="7757748" y="2175298"/>
                <a:ext cx="580973" cy="416723"/>
              </a:xfrm>
              <a:custGeom>
                <a:avLst/>
                <a:gdLst/>
                <a:ahLst/>
                <a:cxnLst/>
                <a:rect l="l" t="t" r="r" b="b"/>
                <a:pathLst>
                  <a:path w="25821" h="18521" extrusionOk="0">
                    <a:moveTo>
                      <a:pt x="12910" y="0"/>
                    </a:moveTo>
                    <a:cubicBezTo>
                      <a:pt x="12051" y="0"/>
                      <a:pt x="11192" y="480"/>
                      <a:pt x="10541" y="1439"/>
                    </a:cubicBezTo>
                    <a:lnTo>
                      <a:pt x="1303" y="15034"/>
                    </a:lnTo>
                    <a:cubicBezTo>
                      <a:pt x="0" y="16952"/>
                      <a:pt x="831" y="18521"/>
                      <a:pt x="3150" y="18521"/>
                    </a:cubicBezTo>
                    <a:lnTo>
                      <a:pt x="22669" y="18521"/>
                    </a:lnTo>
                    <a:cubicBezTo>
                      <a:pt x="24988" y="18521"/>
                      <a:pt x="25820" y="16951"/>
                      <a:pt x="24517" y="15034"/>
                    </a:cubicBezTo>
                    <a:lnTo>
                      <a:pt x="15279" y="1439"/>
                    </a:lnTo>
                    <a:cubicBezTo>
                      <a:pt x="14628" y="480"/>
                      <a:pt x="13769" y="0"/>
                      <a:pt x="1291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" name="Google Shape;311;p34"/>
              <p:cNvSpPr/>
              <p:nvPr/>
            </p:nvSpPr>
            <p:spPr>
              <a:xfrm>
                <a:off x="8034003" y="2175276"/>
                <a:ext cx="304718" cy="416745"/>
              </a:xfrm>
              <a:custGeom>
                <a:avLst/>
                <a:gdLst/>
                <a:ahLst/>
                <a:cxnLst/>
                <a:rect l="l" t="t" r="r" b="b"/>
                <a:pathLst>
                  <a:path w="13543" h="18522" extrusionOk="0">
                    <a:moveTo>
                      <a:pt x="631" y="1"/>
                    </a:moveTo>
                    <a:cubicBezTo>
                      <a:pt x="420" y="1"/>
                      <a:pt x="208" y="30"/>
                      <a:pt x="0" y="88"/>
                    </a:cubicBezTo>
                    <a:cubicBezTo>
                      <a:pt x="636" y="268"/>
                      <a:pt x="1244" y="716"/>
                      <a:pt x="1736" y="1440"/>
                    </a:cubicBezTo>
                    <a:lnTo>
                      <a:pt x="10973" y="15035"/>
                    </a:lnTo>
                    <a:cubicBezTo>
                      <a:pt x="12277" y="16953"/>
                      <a:pt x="11444" y="18522"/>
                      <a:pt x="9127" y="18522"/>
                    </a:cubicBezTo>
                    <a:lnTo>
                      <a:pt x="10391" y="18522"/>
                    </a:lnTo>
                    <a:cubicBezTo>
                      <a:pt x="12710" y="18522"/>
                      <a:pt x="13542" y="16953"/>
                      <a:pt x="12239" y="15035"/>
                    </a:cubicBezTo>
                    <a:lnTo>
                      <a:pt x="3001" y="1440"/>
                    </a:lnTo>
                    <a:cubicBezTo>
                      <a:pt x="2349" y="480"/>
                      <a:pt x="1490" y="1"/>
                      <a:pt x="6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" name="Google Shape;312;p34"/>
              <p:cNvSpPr/>
              <p:nvPr/>
            </p:nvSpPr>
            <p:spPr>
              <a:xfrm>
                <a:off x="8029031" y="2278866"/>
                <a:ext cx="38385" cy="207540"/>
              </a:xfrm>
              <a:custGeom>
                <a:avLst/>
                <a:gdLst/>
                <a:ahLst/>
                <a:cxnLst/>
                <a:rect l="l" t="t" r="r" b="b"/>
                <a:pathLst>
                  <a:path w="1706" h="9224" extrusionOk="0">
                    <a:moveTo>
                      <a:pt x="853" y="1"/>
                    </a:moveTo>
                    <a:cubicBezTo>
                      <a:pt x="382" y="1"/>
                      <a:pt x="1" y="383"/>
                      <a:pt x="1" y="855"/>
                    </a:cubicBezTo>
                    <a:lnTo>
                      <a:pt x="1" y="8371"/>
                    </a:lnTo>
                    <a:cubicBezTo>
                      <a:pt x="1" y="8843"/>
                      <a:pt x="382" y="9224"/>
                      <a:pt x="853" y="9224"/>
                    </a:cubicBezTo>
                    <a:cubicBezTo>
                      <a:pt x="1323" y="9224"/>
                      <a:pt x="1706" y="8843"/>
                      <a:pt x="1706" y="8371"/>
                    </a:cubicBezTo>
                    <a:lnTo>
                      <a:pt x="1706" y="855"/>
                    </a:lnTo>
                    <a:cubicBezTo>
                      <a:pt x="1706" y="383"/>
                      <a:pt x="1325" y="1"/>
                      <a:pt x="85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" name="Google Shape;313;p34"/>
              <p:cNvSpPr/>
              <p:nvPr/>
            </p:nvSpPr>
            <p:spPr>
              <a:xfrm>
                <a:off x="8029031" y="2503776"/>
                <a:ext cx="38385" cy="38430"/>
              </a:xfrm>
              <a:custGeom>
                <a:avLst/>
                <a:gdLst/>
                <a:ahLst/>
                <a:cxnLst/>
                <a:rect l="l" t="t" r="r" b="b"/>
                <a:pathLst>
                  <a:path w="1706" h="1708" extrusionOk="0">
                    <a:moveTo>
                      <a:pt x="853" y="1"/>
                    </a:moveTo>
                    <a:cubicBezTo>
                      <a:pt x="382" y="1"/>
                      <a:pt x="1" y="383"/>
                      <a:pt x="1" y="853"/>
                    </a:cubicBezTo>
                    <a:cubicBezTo>
                      <a:pt x="1" y="1325"/>
                      <a:pt x="382" y="1707"/>
                      <a:pt x="853" y="1707"/>
                    </a:cubicBezTo>
                    <a:cubicBezTo>
                      <a:pt x="1323" y="1707"/>
                      <a:pt x="1706" y="1325"/>
                      <a:pt x="1706" y="853"/>
                    </a:cubicBezTo>
                    <a:cubicBezTo>
                      <a:pt x="1706" y="382"/>
                      <a:pt x="1325" y="1"/>
                      <a:pt x="85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" name="Google Shape;314;p34"/>
              <p:cNvSpPr/>
              <p:nvPr/>
            </p:nvSpPr>
            <p:spPr>
              <a:xfrm>
                <a:off x="6836913" y="3739371"/>
                <a:ext cx="326880" cy="297113"/>
              </a:xfrm>
              <a:custGeom>
                <a:avLst/>
                <a:gdLst/>
                <a:ahLst/>
                <a:cxnLst/>
                <a:rect l="l" t="t" r="r" b="b"/>
                <a:pathLst>
                  <a:path w="14528" h="13205" extrusionOk="0">
                    <a:moveTo>
                      <a:pt x="906" y="1"/>
                    </a:moveTo>
                    <a:cubicBezTo>
                      <a:pt x="424" y="1"/>
                      <a:pt x="0" y="614"/>
                      <a:pt x="451" y="1028"/>
                    </a:cubicBezTo>
                    <a:cubicBezTo>
                      <a:pt x="4878" y="5089"/>
                      <a:pt x="9301" y="9144"/>
                      <a:pt x="13726" y="13205"/>
                    </a:cubicBezTo>
                    <a:lnTo>
                      <a:pt x="14527" y="13205"/>
                    </a:lnTo>
                    <a:lnTo>
                      <a:pt x="14527" y="12286"/>
                    </a:lnTo>
                    <a:cubicBezTo>
                      <a:pt x="10123" y="8248"/>
                      <a:pt x="5719" y="4207"/>
                      <a:pt x="1313" y="168"/>
                    </a:cubicBezTo>
                    <a:cubicBezTo>
                      <a:pt x="1185" y="50"/>
                      <a:pt x="1043" y="1"/>
                      <a:pt x="9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" name="Google Shape;315;p34"/>
              <p:cNvSpPr/>
              <p:nvPr/>
            </p:nvSpPr>
            <p:spPr>
              <a:xfrm>
                <a:off x="6419268" y="4532563"/>
                <a:ext cx="3401055" cy="70560"/>
              </a:xfrm>
              <a:custGeom>
                <a:avLst/>
                <a:gdLst/>
                <a:ahLst/>
                <a:cxnLst/>
                <a:rect l="l" t="t" r="r" b="b"/>
                <a:pathLst>
                  <a:path w="151158" h="3136" extrusionOk="0">
                    <a:moveTo>
                      <a:pt x="1568" y="0"/>
                    </a:moveTo>
                    <a:cubicBezTo>
                      <a:pt x="702" y="0"/>
                      <a:pt x="1" y="702"/>
                      <a:pt x="1" y="1567"/>
                    </a:cubicBezTo>
                    <a:cubicBezTo>
                      <a:pt x="1" y="2434"/>
                      <a:pt x="702" y="3136"/>
                      <a:pt x="1568" y="3136"/>
                    </a:cubicBezTo>
                    <a:lnTo>
                      <a:pt x="149589" y="3136"/>
                    </a:lnTo>
                    <a:cubicBezTo>
                      <a:pt x="150455" y="3136"/>
                      <a:pt x="151157" y="2433"/>
                      <a:pt x="151157" y="1567"/>
                    </a:cubicBezTo>
                    <a:cubicBezTo>
                      <a:pt x="151157" y="703"/>
                      <a:pt x="150455" y="1"/>
                      <a:pt x="14958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" name="Google Shape;316;p34"/>
              <p:cNvSpPr/>
              <p:nvPr/>
            </p:nvSpPr>
            <p:spPr>
              <a:xfrm>
                <a:off x="8956886" y="2512648"/>
                <a:ext cx="779625" cy="594248"/>
              </a:xfrm>
              <a:custGeom>
                <a:avLst/>
                <a:gdLst/>
                <a:ahLst/>
                <a:cxnLst/>
                <a:rect l="l" t="t" r="r" b="b"/>
                <a:pathLst>
                  <a:path w="34650" h="26411" extrusionOk="0">
                    <a:moveTo>
                      <a:pt x="1989" y="0"/>
                    </a:moveTo>
                    <a:cubicBezTo>
                      <a:pt x="836" y="0"/>
                      <a:pt x="0" y="937"/>
                      <a:pt x="129" y="2081"/>
                    </a:cubicBezTo>
                    <a:lnTo>
                      <a:pt x="2648" y="24331"/>
                    </a:lnTo>
                    <a:cubicBezTo>
                      <a:pt x="2777" y="25476"/>
                      <a:pt x="3826" y="26411"/>
                      <a:pt x="4978" y="26411"/>
                    </a:cubicBezTo>
                    <a:lnTo>
                      <a:pt x="29691" y="26411"/>
                    </a:lnTo>
                    <a:cubicBezTo>
                      <a:pt x="30842" y="26411"/>
                      <a:pt x="31910" y="25475"/>
                      <a:pt x="32062" y="24334"/>
                    </a:cubicBezTo>
                    <a:lnTo>
                      <a:pt x="34497" y="6227"/>
                    </a:lnTo>
                    <a:cubicBezTo>
                      <a:pt x="34650" y="5086"/>
                      <a:pt x="33832" y="4152"/>
                      <a:pt x="32681" y="4152"/>
                    </a:cubicBezTo>
                    <a:lnTo>
                      <a:pt x="20114" y="4152"/>
                    </a:lnTo>
                    <a:lnTo>
                      <a:pt x="20114" y="4155"/>
                    </a:lnTo>
                    <a:cubicBezTo>
                      <a:pt x="18961" y="4155"/>
                      <a:pt x="18021" y="3222"/>
                      <a:pt x="18021" y="2078"/>
                    </a:cubicBezTo>
                    <a:cubicBezTo>
                      <a:pt x="18021" y="937"/>
                      <a:pt x="17077" y="0"/>
                      <a:pt x="1592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" name="Google Shape;317;p34"/>
              <p:cNvSpPr/>
              <p:nvPr/>
            </p:nvSpPr>
            <p:spPr>
              <a:xfrm>
                <a:off x="8913123" y="2512648"/>
                <a:ext cx="779625" cy="594248"/>
              </a:xfrm>
              <a:custGeom>
                <a:avLst/>
                <a:gdLst/>
                <a:ahLst/>
                <a:cxnLst/>
                <a:rect l="l" t="t" r="r" b="b"/>
                <a:pathLst>
                  <a:path w="34650" h="26411" extrusionOk="0">
                    <a:moveTo>
                      <a:pt x="1987" y="0"/>
                    </a:moveTo>
                    <a:cubicBezTo>
                      <a:pt x="835" y="0"/>
                      <a:pt x="0" y="937"/>
                      <a:pt x="128" y="2081"/>
                    </a:cubicBezTo>
                    <a:lnTo>
                      <a:pt x="2647" y="24331"/>
                    </a:lnTo>
                    <a:cubicBezTo>
                      <a:pt x="2776" y="25476"/>
                      <a:pt x="3824" y="26411"/>
                      <a:pt x="4978" y="26411"/>
                    </a:cubicBezTo>
                    <a:lnTo>
                      <a:pt x="29691" y="26411"/>
                    </a:lnTo>
                    <a:cubicBezTo>
                      <a:pt x="30843" y="26411"/>
                      <a:pt x="31909" y="25475"/>
                      <a:pt x="32063" y="24334"/>
                    </a:cubicBezTo>
                    <a:lnTo>
                      <a:pt x="34498" y="6227"/>
                    </a:lnTo>
                    <a:cubicBezTo>
                      <a:pt x="34650" y="5086"/>
                      <a:pt x="33833" y="4152"/>
                      <a:pt x="32680" y="4152"/>
                    </a:cubicBezTo>
                    <a:lnTo>
                      <a:pt x="20113" y="4152"/>
                    </a:lnTo>
                    <a:lnTo>
                      <a:pt x="20113" y="4155"/>
                    </a:lnTo>
                    <a:cubicBezTo>
                      <a:pt x="18961" y="4155"/>
                      <a:pt x="18019" y="3222"/>
                      <a:pt x="18019" y="2078"/>
                    </a:cubicBezTo>
                    <a:cubicBezTo>
                      <a:pt x="18019" y="937"/>
                      <a:pt x="17075" y="0"/>
                      <a:pt x="1592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" name="Google Shape;318;p34"/>
              <p:cNvSpPr/>
              <p:nvPr/>
            </p:nvSpPr>
            <p:spPr>
              <a:xfrm>
                <a:off x="7285012" y="2777256"/>
                <a:ext cx="1544355" cy="1338450"/>
              </a:xfrm>
              <a:custGeom>
                <a:avLst/>
                <a:gdLst/>
                <a:ahLst/>
                <a:cxnLst/>
                <a:rect l="l" t="t" r="r" b="b"/>
                <a:pathLst>
                  <a:path w="61898" h="53753" extrusionOk="0">
                    <a:moveTo>
                      <a:pt x="30950" y="0"/>
                    </a:moveTo>
                    <a:cubicBezTo>
                      <a:pt x="28754" y="1744"/>
                      <a:pt x="20519" y="7692"/>
                      <a:pt x="10168" y="7862"/>
                    </a:cubicBezTo>
                    <a:cubicBezTo>
                      <a:pt x="10168" y="7862"/>
                      <a:pt x="1" y="42385"/>
                      <a:pt x="30950" y="53752"/>
                    </a:cubicBezTo>
                    <a:cubicBezTo>
                      <a:pt x="61898" y="42385"/>
                      <a:pt x="51730" y="7862"/>
                      <a:pt x="51730" y="7862"/>
                    </a:cubicBezTo>
                    <a:cubicBezTo>
                      <a:pt x="41380" y="7692"/>
                      <a:pt x="33146" y="1744"/>
                      <a:pt x="3095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" name="Google Shape;319;p34"/>
              <p:cNvSpPr/>
              <p:nvPr/>
            </p:nvSpPr>
            <p:spPr>
              <a:xfrm>
                <a:off x="7773898" y="3184982"/>
                <a:ext cx="599049" cy="468917"/>
              </a:xfrm>
              <a:custGeom>
                <a:avLst/>
                <a:gdLst/>
                <a:ahLst/>
                <a:cxnLst/>
                <a:rect l="l" t="t" r="r" b="b"/>
                <a:pathLst>
                  <a:path w="24010" h="18832" extrusionOk="0">
                    <a:moveTo>
                      <a:pt x="21357" y="1"/>
                    </a:moveTo>
                    <a:lnTo>
                      <a:pt x="9034" y="14110"/>
                    </a:lnTo>
                    <a:lnTo>
                      <a:pt x="2048" y="9121"/>
                    </a:lnTo>
                    <a:lnTo>
                      <a:pt x="0" y="11987"/>
                    </a:lnTo>
                    <a:lnTo>
                      <a:pt x="9587" y="18831"/>
                    </a:lnTo>
                    <a:lnTo>
                      <a:pt x="24009" y="2319"/>
                    </a:lnTo>
                    <a:lnTo>
                      <a:pt x="2135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" name="Google Shape;320;p34"/>
              <p:cNvSpPr/>
              <p:nvPr/>
            </p:nvSpPr>
            <p:spPr>
              <a:xfrm>
                <a:off x="7852913" y="2961810"/>
                <a:ext cx="976443" cy="1153891"/>
              </a:xfrm>
              <a:custGeom>
                <a:avLst/>
                <a:gdLst/>
                <a:ahLst/>
                <a:cxnLst/>
                <a:rect l="l" t="t" r="r" b="b"/>
                <a:pathLst>
                  <a:path w="39136" h="46341" extrusionOk="0">
                    <a:moveTo>
                      <a:pt x="24380" y="0"/>
                    </a:moveTo>
                    <a:cubicBezTo>
                      <a:pt x="24919" y="13103"/>
                      <a:pt x="21662" y="32654"/>
                      <a:pt x="0" y="42228"/>
                    </a:cubicBezTo>
                    <a:cubicBezTo>
                      <a:pt x="2344" y="43794"/>
                      <a:pt x="5052" y="45188"/>
                      <a:pt x="8188" y="46340"/>
                    </a:cubicBezTo>
                    <a:cubicBezTo>
                      <a:pt x="39136" y="34973"/>
                      <a:pt x="28968" y="450"/>
                      <a:pt x="28968" y="450"/>
                    </a:cubicBezTo>
                    <a:cubicBezTo>
                      <a:pt x="27384" y="423"/>
                      <a:pt x="25851" y="260"/>
                      <a:pt x="2438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" name="Rectangle 3">
            <a:extLst>
              <a:ext uri="{FF2B5EF4-FFF2-40B4-BE49-F238E27FC236}">
                <a16:creationId xmlns:a16="http://schemas.microsoft.com/office/drawing/2014/main" id="{BCC158E0-BA0B-4858-AB3F-92E66BE65F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528" y="3064714"/>
            <a:ext cx="6295313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2000" b="1" dirty="0">
                <a:solidFill>
                  <a:schemeClr val="tx1"/>
                </a:solidFill>
                <a:latin typeface="Arial" panose="020B0604020202020204" pitchFamily="34" charset="0"/>
              </a:rPr>
              <a:t>Your Simple Choice for Electronics in Bangladesh</a:t>
            </a:r>
            <a:endParaRPr kumimoji="0" lang="en-US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04" name="Google Shape;1704;p58"/>
          <p:cNvGrpSpPr/>
          <p:nvPr/>
        </p:nvGrpSpPr>
        <p:grpSpPr>
          <a:xfrm>
            <a:off x="596543" y="-794186"/>
            <a:ext cx="7915086" cy="6792688"/>
            <a:chOff x="3713739" y="536390"/>
            <a:chExt cx="4405473" cy="4066742"/>
          </a:xfrm>
        </p:grpSpPr>
        <p:grpSp>
          <p:nvGrpSpPr>
            <p:cNvPr id="1707" name="Google Shape;1707;p58"/>
            <p:cNvGrpSpPr/>
            <p:nvPr/>
          </p:nvGrpSpPr>
          <p:grpSpPr>
            <a:xfrm>
              <a:off x="3713757" y="1214253"/>
              <a:ext cx="4405453" cy="2714993"/>
              <a:chOff x="3637557" y="1214253"/>
              <a:chExt cx="4405453" cy="2714993"/>
            </a:xfrm>
          </p:grpSpPr>
          <p:sp>
            <p:nvSpPr>
              <p:cNvPr id="1708" name="Google Shape;1708;p58"/>
              <p:cNvSpPr/>
              <p:nvPr/>
            </p:nvSpPr>
            <p:spPr>
              <a:xfrm>
                <a:off x="3865952" y="1214253"/>
                <a:ext cx="3948891" cy="2646285"/>
              </a:xfrm>
              <a:custGeom>
                <a:avLst/>
                <a:gdLst/>
                <a:ahLst/>
                <a:cxnLst/>
                <a:rect l="l" t="t" r="r" b="b"/>
                <a:pathLst>
                  <a:path w="27686" h="16895" extrusionOk="0">
                    <a:moveTo>
                      <a:pt x="867" y="0"/>
                    </a:moveTo>
                    <a:cubicBezTo>
                      <a:pt x="391" y="0"/>
                      <a:pt x="1" y="390"/>
                      <a:pt x="1" y="866"/>
                    </a:cubicBezTo>
                    <a:lnTo>
                      <a:pt x="1" y="16029"/>
                    </a:lnTo>
                    <a:cubicBezTo>
                      <a:pt x="1" y="16506"/>
                      <a:pt x="391" y="16895"/>
                      <a:pt x="867" y="16895"/>
                    </a:cubicBezTo>
                    <a:lnTo>
                      <a:pt x="26820" y="16895"/>
                    </a:lnTo>
                    <a:cubicBezTo>
                      <a:pt x="27295" y="16895"/>
                      <a:pt x="27686" y="16506"/>
                      <a:pt x="27686" y="16029"/>
                    </a:cubicBezTo>
                    <a:lnTo>
                      <a:pt x="27686" y="866"/>
                    </a:lnTo>
                    <a:cubicBezTo>
                      <a:pt x="27686" y="390"/>
                      <a:pt x="27295" y="0"/>
                      <a:pt x="2682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9" name="Google Shape;1709;p58"/>
              <p:cNvSpPr/>
              <p:nvPr/>
            </p:nvSpPr>
            <p:spPr>
              <a:xfrm>
                <a:off x="3637557" y="3591236"/>
                <a:ext cx="4405453" cy="338010"/>
              </a:xfrm>
              <a:custGeom>
                <a:avLst/>
                <a:gdLst/>
                <a:ahLst/>
                <a:cxnLst/>
                <a:rect l="l" t="t" r="r" b="b"/>
                <a:pathLst>
                  <a:path w="30887" h="2158" extrusionOk="0">
                    <a:moveTo>
                      <a:pt x="0" y="1"/>
                    </a:moveTo>
                    <a:lnTo>
                      <a:pt x="0" y="1192"/>
                    </a:lnTo>
                    <a:cubicBezTo>
                      <a:pt x="0" y="1723"/>
                      <a:pt x="434" y="2157"/>
                      <a:pt x="966" y="2157"/>
                    </a:cubicBezTo>
                    <a:lnTo>
                      <a:pt x="29921" y="2157"/>
                    </a:lnTo>
                    <a:cubicBezTo>
                      <a:pt x="30451" y="2157"/>
                      <a:pt x="30886" y="1723"/>
                      <a:pt x="30886" y="1192"/>
                    </a:cubicBezTo>
                    <a:lnTo>
                      <a:pt x="30886" y="1"/>
                    </a:lnTo>
                    <a:close/>
                  </a:path>
                </a:pathLst>
              </a:custGeom>
              <a:solidFill>
                <a:schemeClr val="accent2">
                  <a:lumMod val="90000"/>
                </a:schemeClr>
              </a:solidFill>
              <a:ln>
                <a:solidFill>
                  <a:schemeClr val="tx2">
                    <a:lumMod val="7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0" name="Google Shape;1710;p58"/>
              <p:cNvSpPr/>
              <p:nvPr/>
            </p:nvSpPr>
            <p:spPr>
              <a:xfrm>
                <a:off x="5405581" y="3592805"/>
                <a:ext cx="874330" cy="110268"/>
              </a:xfrm>
              <a:custGeom>
                <a:avLst/>
                <a:gdLst/>
                <a:ahLst/>
                <a:cxnLst/>
                <a:rect l="l" t="t" r="r" b="b"/>
                <a:pathLst>
                  <a:path w="6130" h="704" extrusionOk="0">
                    <a:moveTo>
                      <a:pt x="0" y="1"/>
                    </a:moveTo>
                    <a:lnTo>
                      <a:pt x="0" y="389"/>
                    </a:lnTo>
                    <a:cubicBezTo>
                      <a:pt x="0" y="562"/>
                      <a:pt x="141" y="703"/>
                      <a:pt x="315" y="703"/>
                    </a:cubicBezTo>
                    <a:lnTo>
                      <a:pt x="5815" y="703"/>
                    </a:lnTo>
                    <a:cubicBezTo>
                      <a:pt x="5988" y="703"/>
                      <a:pt x="6129" y="561"/>
                      <a:pt x="6129" y="389"/>
                    </a:cubicBezTo>
                    <a:lnTo>
                      <a:pt x="612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11" name="Google Shape;1711;p58"/>
            <p:cNvSpPr/>
            <p:nvPr/>
          </p:nvSpPr>
          <p:spPr>
            <a:xfrm flipH="1">
              <a:off x="7737391" y="758289"/>
              <a:ext cx="381821" cy="379767"/>
            </a:xfrm>
            <a:custGeom>
              <a:avLst/>
              <a:gdLst/>
              <a:ahLst/>
              <a:cxnLst/>
              <a:rect l="l" t="t" r="r" b="b"/>
              <a:pathLst>
                <a:path w="5392" h="5363" extrusionOk="0">
                  <a:moveTo>
                    <a:pt x="2695" y="1"/>
                  </a:moveTo>
                  <a:lnTo>
                    <a:pt x="2069" y="2069"/>
                  </a:lnTo>
                  <a:lnTo>
                    <a:pt x="1" y="2683"/>
                  </a:lnTo>
                  <a:lnTo>
                    <a:pt x="2069" y="3294"/>
                  </a:lnTo>
                  <a:lnTo>
                    <a:pt x="2695" y="5362"/>
                  </a:lnTo>
                  <a:lnTo>
                    <a:pt x="3323" y="3294"/>
                  </a:lnTo>
                  <a:lnTo>
                    <a:pt x="5391" y="2683"/>
                  </a:lnTo>
                  <a:lnTo>
                    <a:pt x="3323" y="2069"/>
                  </a:lnTo>
                  <a:lnTo>
                    <a:pt x="269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58"/>
            <p:cNvSpPr/>
            <p:nvPr/>
          </p:nvSpPr>
          <p:spPr>
            <a:xfrm flipH="1">
              <a:off x="7441345" y="536390"/>
              <a:ext cx="221431" cy="220298"/>
            </a:xfrm>
            <a:custGeom>
              <a:avLst/>
              <a:gdLst/>
              <a:ahLst/>
              <a:cxnLst/>
              <a:rect l="l" t="t" r="r" b="b"/>
              <a:pathLst>
                <a:path w="3127" h="3111" extrusionOk="0">
                  <a:moveTo>
                    <a:pt x="1564" y="1"/>
                  </a:moveTo>
                  <a:lnTo>
                    <a:pt x="1199" y="1202"/>
                  </a:lnTo>
                  <a:lnTo>
                    <a:pt x="1" y="1556"/>
                  </a:lnTo>
                  <a:lnTo>
                    <a:pt x="1199" y="1912"/>
                  </a:lnTo>
                  <a:lnTo>
                    <a:pt x="1564" y="3110"/>
                  </a:lnTo>
                  <a:lnTo>
                    <a:pt x="1927" y="1912"/>
                  </a:lnTo>
                  <a:lnTo>
                    <a:pt x="3127" y="1556"/>
                  </a:lnTo>
                  <a:lnTo>
                    <a:pt x="1927" y="1202"/>
                  </a:lnTo>
                  <a:lnTo>
                    <a:pt x="156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58"/>
            <p:cNvSpPr/>
            <p:nvPr/>
          </p:nvSpPr>
          <p:spPr>
            <a:xfrm flipH="1">
              <a:off x="7254114" y="854498"/>
              <a:ext cx="188220" cy="187370"/>
            </a:xfrm>
            <a:custGeom>
              <a:avLst/>
              <a:gdLst/>
              <a:ahLst/>
              <a:cxnLst/>
              <a:rect l="l" t="t" r="r" b="b"/>
              <a:pathLst>
                <a:path w="2658" h="2646" extrusionOk="0">
                  <a:moveTo>
                    <a:pt x="1329" y="0"/>
                  </a:moveTo>
                  <a:lnTo>
                    <a:pt x="1020" y="1021"/>
                  </a:lnTo>
                  <a:lnTo>
                    <a:pt x="0" y="1322"/>
                  </a:lnTo>
                  <a:lnTo>
                    <a:pt x="1020" y="1625"/>
                  </a:lnTo>
                  <a:lnTo>
                    <a:pt x="1329" y="2645"/>
                  </a:lnTo>
                  <a:lnTo>
                    <a:pt x="1637" y="1625"/>
                  </a:lnTo>
                  <a:lnTo>
                    <a:pt x="2658" y="1322"/>
                  </a:lnTo>
                  <a:lnTo>
                    <a:pt x="1637" y="1021"/>
                  </a:lnTo>
                  <a:lnTo>
                    <a:pt x="132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58"/>
            <p:cNvSpPr/>
            <p:nvPr/>
          </p:nvSpPr>
          <p:spPr>
            <a:xfrm>
              <a:off x="3713739" y="4001465"/>
              <a:ext cx="381821" cy="379767"/>
            </a:xfrm>
            <a:custGeom>
              <a:avLst/>
              <a:gdLst/>
              <a:ahLst/>
              <a:cxnLst/>
              <a:rect l="l" t="t" r="r" b="b"/>
              <a:pathLst>
                <a:path w="5392" h="5363" extrusionOk="0">
                  <a:moveTo>
                    <a:pt x="2695" y="1"/>
                  </a:moveTo>
                  <a:lnTo>
                    <a:pt x="2069" y="2069"/>
                  </a:lnTo>
                  <a:lnTo>
                    <a:pt x="1" y="2683"/>
                  </a:lnTo>
                  <a:lnTo>
                    <a:pt x="2069" y="3294"/>
                  </a:lnTo>
                  <a:lnTo>
                    <a:pt x="2695" y="5362"/>
                  </a:lnTo>
                  <a:lnTo>
                    <a:pt x="3323" y="3294"/>
                  </a:lnTo>
                  <a:lnTo>
                    <a:pt x="5391" y="2683"/>
                  </a:lnTo>
                  <a:lnTo>
                    <a:pt x="3323" y="2069"/>
                  </a:lnTo>
                  <a:lnTo>
                    <a:pt x="269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58"/>
            <p:cNvSpPr/>
            <p:nvPr/>
          </p:nvSpPr>
          <p:spPr>
            <a:xfrm>
              <a:off x="4170175" y="4382834"/>
              <a:ext cx="221431" cy="220298"/>
            </a:xfrm>
            <a:custGeom>
              <a:avLst/>
              <a:gdLst/>
              <a:ahLst/>
              <a:cxnLst/>
              <a:rect l="l" t="t" r="r" b="b"/>
              <a:pathLst>
                <a:path w="3127" h="3111" extrusionOk="0">
                  <a:moveTo>
                    <a:pt x="1564" y="1"/>
                  </a:moveTo>
                  <a:lnTo>
                    <a:pt x="1199" y="1202"/>
                  </a:lnTo>
                  <a:lnTo>
                    <a:pt x="1" y="1556"/>
                  </a:lnTo>
                  <a:lnTo>
                    <a:pt x="1199" y="1912"/>
                  </a:lnTo>
                  <a:lnTo>
                    <a:pt x="1564" y="3110"/>
                  </a:lnTo>
                  <a:lnTo>
                    <a:pt x="1927" y="1912"/>
                  </a:lnTo>
                  <a:lnTo>
                    <a:pt x="3127" y="1556"/>
                  </a:lnTo>
                  <a:lnTo>
                    <a:pt x="1927" y="1202"/>
                  </a:lnTo>
                  <a:lnTo>
                    <a:pt x="156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58"/>
            <p:cNvSpPr/>
            <p:nvPr/>
          </p:nvSpPr>
          <p:spPr>
            <a:xfrm>
              <a:off x="4390617" y="4097655"/>
              <a:ext cx="188220" cy="187370"/>
            </a:xfrm>
            <a:custGeom>
              <a:avLst/>
              <a:gdLst/>
              <a:ahLst/>
              <a:cxnLst/>
              <a:rect l="l" t="t" r="r" b="b"/>
              <a:pathLst>
                <a:path w="2658" h="2646" extrusionOk="0">
                  <a:moveTo>
                    <a:pt x="1329" y="0"/>
                  </a:moveTo>
                  <a:lnTo>
                    <a:pt x="1020" y="1021"/>
                  </a:lnTo>
                  <a:lnTo>
                    <a:pt x="0" y="1322"/>
                  </a:lnTo>
                  <a:lnTo>
                    <a:pt x="1020" y="1625"/>
                  </a:lnTo>
                  <a:lnTo>
                    <a:pt x="1329" y="2645"/>
                  </a:lnTo>
                  <a:lnTo>
                    <a:pt x="1637" y="1625"/>
                  </a:lnTo>
                  <a:lnTo>
                    <a:pt x="2658" y="1322"/>
                  </a:lnTo>
                  <a:lnTo>
                    <a:pt x="1637" y="1021"/>
                  </a:lnTo>
                  <a:lnTo>
                    <a:pt x="132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719" name="Google Shape;1719;p58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383" y="492072"/>
            <a:ext cx="6600673" cy="3712878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B1B394B-B7AE-4627-B974-F81DA6E96042}"/>
              </a:ext>
            </a:extLst>
          </p:cNvPr>
          <p:cNvSpPr/>
          <p:nvPr/>
        </p:nvSpPr>
        <p:spPr>
          <a:xfrm>
            <a:off x="3954329" y="4529285"/>
            <a:ext cx="1199542" cy="2402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Login Page</a:t>
            </a:r>
          </a:p>
        </p:txBody>
      </p:sp>
    </p:spTree>
    <p:extLst>
      <p:ext uri="{BB962C8B-B14F-4D97-AF65-F5344CB8AC3E}">
        <p14:creationId xmlns:p14="http://schemas.microsoft.com/office/powerpoint/2010/main" val="10718598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04" name="Google Shape;1704;p58"/>
          <p:cNvGrpSpPr/>
          <p:nvPr/>
        </p:nvGrpSpPr>
        <p:grpSpPr>
          <a:xfrm>
            <a:off x="596543" y="-794186"/>
            <a:ext cx="7915086" cy="6792688"/>
            <a:chOff x="3713739" y="536390"/>
            <a:chExt cx="4405473" cy="4066742"/>
          </a:xfrm>
        </p:grpSpPr>
        <p:grpSp>
          <p:nvGrpSpPr>
            <p:cNvPr id="1707" name="Google Shape;1707;p58"/>
            <p:cNvGrpSpPr/>
            <p:nvPr/>
          </p:nvGrpSpPr>
          <p:grpSpPr>
            <a:xfrm>
              <a:off x="3713757" y="1214253"/>
              <a:ext cx="4405453" cy="2714993"/>
              <a:chOff x="3637557" y="1214253"/>
              <a:chExt cx="4405453" cy="2714993"/>
            </a:xfrm>
          </p:grpSpPr>
          <p:sp>
            <p:nvSpPr>
              <p:cNvPr id="1708" name="Google Shape;1708;p58"/>
              <p:cNvSpPr/>
              <p:nvPr/>
            </p:nvSpPr>
            <p:spPr>
              <a:xfrm>
                <a:off x="3865952" y="1214253"/>
                <a:ext cx="3948891" cy="2646285"/>
              </a:xfrm>
              <a:custGeom>
                <a:avLst/>
                <a:gdLst/>
                <a:ahLst/>
                <a:cxnLst/>
                <a:rect l="l" t="t" r="r" b="b"/>
                <a:pathLst>
                  <a:path w="27686" h="16895" extrusionOk="0">
                    <a:moveTo>
                      <a:pt x="867" y="0"/>
                    </a:moveTo>
                    <a:cubicBezTo>
                      <a:pt x="391" y="0"/>
                      <a:pt x="1" y="390"/>
                      <a:pt x="1" y="866"/>
                    </a:cubicBezTo>
                    <a:lnTo>
                      <a:pt x="1" y="16029"/>
                    </a:lnTo>
                    <a:cubicBezTo>
                      <a:pt x="1" y="16506"/>
                      <a:pt x="391" y="16895"/>
                      <a:pt x="867" y="16895"/>
                    </a:cubicBezTo>
                    <a:lnTo>
                      <a:pt x="26820" y="16895"/>
                    </a:lnTo>
                    <a:cubicBezTo>
                      <a:pt x="27295" y="16895"/>
                      <a:pt x="27686" y="16506"/>
                      <a:pt x="27686" y="16029"/>
                    </a:cubicBezTo>
                    <a:lnTo>
                      <a:pt x="27686" y="866"/>
                    </a:lnTo>
                    <a:cubicBezTo>
                      <a:pt x="27686" y="390"/>
                      <a:pt x="27295" y="0"/>
                      <a:pt x="2682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9" name="Google Shape;1709;p58"/>
              <p:cNvSpPr/>
              <p:nvPr/>
            </p:nvSpPr>
            <p:spPr>
              <a:xfrm>
                <a:off x="3637557" y="3591236"/>
                <a:ext cx="4405453" cy="338010"/>
              </a:xfrm>
              <a:custGeom>
                <a:avLst/>
                <a:gdLst/>
                <a:ahLst/>
                <a:cxnLst/>
                <a:rect l="l" t="t" r="r" b="b"/>
                <a:pathLst>
                  <a:path w="30887" h="2158" extrusionOk="0">
                    <a:moveTo>
                      <a:pt x="0" y="1"/>
                    </a:moveTo>
                    <a:lnTo>
                      <a:pt x="0" y="1192"/>
                    </a:lnTo>
                    <a:cubicBezTo>
                      <a:pt x="0" y="1723"/>
                      <a:pt x="434" y="2157"/>
                      <a:pt x="966" y="2157"/>
                    </a:cubicBezTo>
                    <a:lnTo>
                      <a:pt x="29921" y="2157"/>
                    </a:lnTo>
                    <a:cubicBezTo>
                      <a:pt x="30451" y="2157"/>
                      <a:pt x="30886" y="1723"/>
                      <a:pt x="30886" y="1192"/>
                    </a:cubicBezTo>
                    <a:lnTo>
                      <a:pt x="30886" y="1"/>
                    </a:lnTo>
                    <a:close/>
                  </a:path>
                </a:pathLst>
              </a:custGeom>
              <a:solidFill>
                <a:schemeClr val="accent2">
                  <a:lumMod val="90000"/>
                </a:schemeClr>
              </a:solidFill>
              <a:ln>
                <a:solidFill>
                  <a:schemeClr val="tx2">
                    <a:lumMod val="7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0" name="Google Shape;1710;p58"/>
              <p:cNvSpPr/>
              <p:nvPr/>
            </p:nvSpPr>
            <p:spPr>
              <a:xfrm>
                <a:off x="5405581" y="3592805"/>
                <a:ext cx="874330" cy="110268"/>
              </a:xfrm>
              <a:custGeom>
                <a:avLst/>
                <a:gdLst/>
                <a:ahLst/>
                <a:cxnLst/>
                <a:rect l="l" t="t" r="r" b="b"/>
                <a:pathLst>
                  <a:path w="6130" h="704" extrusionOk="0">
                    <a:moveTo>
                      <a:pt x="0" y="1"/>
                    </a:moveTo>
                    <a:lnTo>
                      <a:pt x="0" y="389"/>
                    </a:lnTo>
                    <a:cubicBezTo>
                      <a:pt x="0" y="562"/>
                      <a:pt x="141" y="703"/>
                      <a:pt x="315" y="703"/>
                    </a:cubicBezTo>
                    <a:lnTo>
                      <a:pt x="5815" y="703"/>
                    </a:lnTo>
                    <a:cubicBezTo>
                      <a:pt x="5988" y="703"/>
                      <a:pt x="6129" y="561"/>
                      <a:pt x="6129" y="389"/>
                    </a:cubicBezTo>
                    <a:lnTo>
                      <a:pt x="612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11" name="Google Shape;1711;p58"/>
            <p:cNvSpPr/>
            <p:nvPr/>
          </p:nvSpPr>
          <p:spPr>
            <a:xfrm flipH="1">
              <a:off x="7737391" y="758289"/>
              <a:ext cx="381821" cy="379767"/>
            </a:xfrm>
            <a:custGeom>
              <a:avLst/>
              <a:gdLst/>
              <a:ahLst/>
              <a:cxnLst/>
              <a:rect l="l" t="t" r="r" b="b"/>
              <a:pathLst>
                <a:path w="5392" h="5363" extrusionOk="0">
                  <a:moveTo>
                    <a:pt x="2695" y="1"/>
                  </a:moveTo>
                  <a:lnTo>
                    <a:pt x="2069" y="2069"/>
                  </a:lnTo>
                  <a:lnTo>
                    <a:pt x="1" y="2683"/>
                  </a:lnTo>
                  <a:lnTo>
                    <a:pt x="2069" y="3294"/>
                  </a:lnTo>
                  <a:lnTo>
                    <a:pt x="2695" y="5362"/>
                  </a:lnTo>
                  <a:lnTo>
                    <a:pt x="3323" y="3294"/>
                  </a:lnTo>
                  <a:lnTo>
                    <a:pt x="5391" y="2683"/>
                  </a:lnTo>
                  <a:lnTo>
                    <a:pt x="3323" y="2069"/>
                  </a:lnTo>
                  <a:lnTo>
                    <a:pt x="269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58"/>
            <p:cNvSpPr/>
            <p:nvPr/>
          </p:nvSpPr>
          <p:spPr>
            <a:xfrm flipH="1">
              <a:off x="7441345" y="536390"/>
              <a:ext cx="221431" cy="220298"/>
            </a:xfrm>
            <a:custGeom>
              <a:avLst/>
              <a:gdLst/>
              <a:ahLst/>
              <a:cxnLst/>
              <a:rect l="l" t="t" r="r" b="b"/>
              <a:pathLst>
                <a:path w="3127" h="3111" extrusionOk="0">
                  <a:moveTo>
                    <a:pt x="1564" y="1"/>
                  </a:moveTo>
                  <a:lnTo>
                    <a:pt x="1199" y="1202"/>
                  </a:lnTo>
                  <a:lnTo>
                    <a:pt x="1" y="1556"/>
                  </a:lnTo>
                  <a:lnTo>
                    <a:pt x="1199" y="1912"/>
                  </a:lnTo>
                  <a:lnTo>
                    <a:pt x="1564" y="3110"/>
                  </a:lnTo>
                  <a:lnTo>
                    <a:pt x="1927" y="1912"/>
                  </a:lnTo>
                  <a:lnTo>
                    <a:pt x="3127" y="1556"/>
                  </a:lnTo>
                  <a:lnTo>
                    <a:pt x="1927" y="1202"/>
                  </a:lnTo>
                  <a:lnTo>
                    <a:pt x="156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58"/>
            <p:cNvSpPr/>
            <p:nvPr/>
          </p:nvSpPr>
          <p:spPr>
            <a:xfrm flipH="1">
              <a:off x="7254114" y="854498"/>
              <a:ext cx="188220" cy="187370"/>
            </a:xfrm>
            <a:custGeom>
              <a:avLst/>
              <a:gdLst/>
              <a:ahLst/>
              <a:cxnLst/>
              <a:rect l="l" t="t" r="r" b="b"/>
              <a:pathLst>
                <a:path w="2658" h="2646" extrusionOk="0">
                  <a:moveTo>
                    <a:pt x="1329" y="0"/>
                  </a:moveTo>
                  <a:lnTo>
                    <a:pt x="1020" y="1021"/>
                  </a:lnTo>
                  <a:lnTo>
                    <a:pt x="0" y="1322"/>
                  </a:lnTo>
                  <a:lnTo>
                    <a:pt x="1020" y="1625"/>
                  </a:lnTo>
                  <a:lnTo>
                    <a:pt x="1329" y="2645"/>
                  </a:lnTo>
                  <a:lnTo>
                    <a:pt x="1637" y="1625"/>
                  </a:lnTo>
                  <a:lnTo>
                    <a:pt x="2658" y="1322"/>
                  </a:lnTo>
                  <a:lnTo>
                    <a:pt x="1637" y="1021"/>
                  </a:lnTo>
                  <a:lnTo>
                    <a:pt x="132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58"/>
            <p:cNvSpPr/>
            <p:nvPr/>
          </p:nvSpPr>
          <p:spPr>
            <a:xfrm>
              <a:off x="3713739" y="4001465"/>
              <a:ext cx="381821" cy="379767"/>
            </a:xfrm>
            <a:custGeom>
              <a:avLst/>
              <a:gdLst/>
              <a:ahLst/>
              <a:cxnLst/>
              <a:rect l="l" t="t" r="r" b="b"/>
              <a:pathLst>
                <a:path w="5392" h="5363" extrusionOk="0">
                  <a:moveTo>
                    <a:pt x="2695" y="1"/>
                  </a:moveTo>
                  <a:lnTo>
                    <a:pt x="2069" y="2069"/>
                  </a:lnTo>
                  <a:lnTo>
                    <a:pt x="1" y="2683"/>
                  </a:lnTo>
                  <a:lnTo>
                    <a:pt x="2069" y="3294"/>
                  </a:lnTo>
                  <a:lnTo>
                    <a:pt x="2695" y="5362"/>
                  </a:lnTo>
                  <a:lnTo>
                    <a:pt x="3323" y="3294"/>
                  </a:lnTo>
                  <a:lnTo>
                    <a:pt x="5391" y="2683"/>
                  </a:lnTo>
                  <a:lnTo>
                    <a:pt x="3323" y="2069"/>
                  </a:lnTo>
                  <a:lnTo>
                    <a:pt x="269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58"/>
            <p:cNvSpPr/>
            <p:nvPr/>
          </p:nvSpPr>
          <p:spPr>
            <a:xfrm>
              <a:off x="4170175" y="4382834"/>
              <a:ext cx="221431" cy="220298"/>
            </a:xfrm>
            <a:custGeom>
              <a:avLst/>
              <a:gdLst/>
              <a:ahLst/>
              <a:cxnLst/>
              <a:rect l="l" t="t" r="r" b="b"/>
              <a:pathLst>
                <a:path w="3127" h="3111" extrusionOk="0">
                  <a:moveTo>
                    <a:pt x="1564" y="1"/>
                  </a:moveTo>
                  <a:lnTo>
                    <a:pt x="1199" y="1202"/>
                  </a:lnTo>
                  <a:lnTo>
                    <a:pt x="1" y="1556"/>
                  </a:lnTo>
                  <a:lnTo>
                    <a:pt x="1199" y="1912"/>
                  </a:lnTo>
                  <a:lnTo>
                    <a:pt x="1564" y="3110"/>
                  </a:lnTo>
                  <a:lnTo>
                    <a:pt x="1927" y="1912"/>
                  </a:lnTo>
                  <a:lnTo>
                    <a:pt x="3127" y="1556"/>
                  </a:lnTo>
                  <a:lnTo>
                    <a:pt x="1927" y="1202"/>
                  </a:lnTo>
                  <a:lnTo>
                    <a:pt x="156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58"/>
            <p:cNvSpPr/>
            <p:nvPr/>
          </p:nvSpPr>
          <p:spPr>
            <a:xfrm>
              <a:off x="4390617" y="4097655"/>
              <a:ext cx="188220" cy="187370"/>
            </a:xfrm>
            <a:custGeom>
              <a:avLst/>
              <a:gdLst/>
              <a:ahLst/>
              <a:cxnLst/>
              <a:rect l="l" t="t" r="r" b="b"/>
              <a:pathLst>
                <a:path w="2658" h="2646" extrusionOk="0">
                  <a:moveTo>
                    <a:pt x="1329" y="0"/>
                  </a:moveTo>
                  <a:lnTo>
                    <a:pt x="1020" y="1021"/>
                  </a:lnTo>
                  <a:lnTo>
                    <a:pt x="0" y="1322"/>
                  </a:lnTo>
                  <a:lnTo>
                    <a:pt x="1020" y="1625"/>
                  </a:lnTo>
                  <a:lnTo>
                    <a:pt x="1329" y="2645"/>
                  </a:lnTo>
                  <a:lnTo>
                    <a:pt x="1637" y="1625"/>
                  </a:lnTo>
                  <a:lnTo>
                    <a:pt x="2658" y="1322"/>
                  </a:lnTo>
                  <a:lnTo>
                    <a:pt x="1637" y="1021"/>
                  </a:lnTo>
                  <a:lnTo>
                    <a:pt x="132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719" name="Google Shape;1719;p58"/>
          <p:cNvPicPr preferRelativeResize="0"/>
          <p:nvPr/>
        </p:nvPicPr>
        <p:blipFill>
          <a:blip r:embed="rId3"/>
          <a:srcRect/>
          <a:stretch/>
        </p:blipFill>
        <p:spPr>
          <a:xfrm>
            <a:off x="1265383" y="595207"/>
            <a:ext cx="6600672" cy="3506607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B1B394B-B7AE-4627-B974-F81DA6E96042}"/>
              </a:ext>
            </a:extLst>
          </p:cNvPr>
          <p:cNvSpPr/>
          <p:nvPr/>
        </p:nvSpPr>
        <p:spPr>
          <a:xfrm>
            <a:off x="3598347" y="4542184"/>
            <a:ext cx="1934743" cy="22886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User Home Page</a:t>
            </a:r>
          </a:p>
        </p:txBody>
      </p:sp>
    </p:spTree>
    <p:extLst>
      <p:ext uri="{BB962C8B-B14F-4D97-AF65-F5344CB8AC3E}">
        <p14:creationId xmlns:p14="http://schemas.microsoft.com/office/powerpoint/2010/main" val="29029683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04" name="Google Shape;1704;p58"/>
          <p:cNvGrpSpPr/>
          <p:nvPr/>
        </p:nvGrpSpPr>
        <p:grpSpPr>
          <a:xfrm>
            <a:off x="596543" y="-794186"/>
            <a:ext cx="7915086" cy="6792688"/>
            <a:chOff x="3713739" y="536390"/>
            <a:chExt cx="4405473" cy="4066742"/>
          </a:xfrm>
        </p:grpSpPr>
        <p:grpSp>
          <p:nvGrpSpPr>
            <p:cNvPr id="1707" name="Google Shape;1707;p58"/>
            <p:cNvGrpSpPr/>
            <p:nvPr/>
          </p:nvGrpSpPr>
          <p:grpSpPr>
            <a:xfrm>
              <a:off x="3713757" y="1214253"/>
              <a:ext cx="4405453" cy="2714993"/>
              <a:chOff x="3637557" y="1214253"/>
              <a:chExt cx="4405453" cy="2714993"/>
            </a:xfrm>
          </p:grpSpPr>
          <p:sp>
            <p:nvSpPr>
              <p:cNvPr id="1708" name="Google Shape;1708;p58"/>
              <p:cNvSpPr/>
              <p:nvPr/>
            </p:nvSpPr>
            <p:spPr>
              <a:xfrm>
                <a:off x="3865952" y="1214253"/>
                <a:ext cx="3948891" cy="2646285"/>
              </a:xfrm>
              <a:custGeom>
                <a:avLst/>
                <a:gdLst/>
                <a:ahLst/>
                <a:cxnLst/>
                <a:rect l="l" t="t" r="r" b="b"/>
                <a:pathLst>
                  <a:path w="27686" h="16895" extrusionOk="0">
                    <a:moveTo>
                      <a:pt x="867" y="0"/>
                    </a:moveTo>
                    <a:cubicBezTo>
                      <a:pt x="391" y="0"/>
                      <a:pt x="1" y="390"/>
                      <a:pt x="1" y="866"/>
                    </a:cubicBezTo>
                    <a:lnTo>
                      <a:pt x="1" y="16029"/>
                    </a:lnTo>
                    <a:cubicBezTo>
                      <a:pt x="1" y="16506"/>
                      <a:pt x="391" y="16895"/>
                      <a:pt x="867" y="16895"/>
                    </a:cubicBezTo>
                    <a:lnTo>
                      <a:pt x="26820" y="16895"/>
                    </a:lnTo>
                    <a:cubicBezTo>
                      <a:pt x="27295" y="16895"/>
                      <a:pt x="27686" y="16506"/>
                      <a:pt x="27686" y="16029"/>
                    </a:cubicBezTo>
                    <a:lnTo>
                      <a:pt x="27686" y="866"/>
                    </a:lnTo>
                    <a:cubicBezTo>
                      <a:pt x="27686" y="390"/>
                      <a:pt x="27295" y="0"/>
                      <a:pt x="2682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9" name="Google Shape;1709;p58"/>
              <p:cNvSpPr/>
              <p:nvPr/>
            </p:nvSpPr>
            <p:spPr>
              <a:xfrm>
                <a:off x="3637557" y="3591236"/>
                <a:ext cx="4405453" cy="338010"/>
              </a:xfrm>
              <a:custGeom>
                <a:avLst/>
                <a:gdLst/>
                <a:ahLst/>
                <a:cxnLst/>
                <a:rect l="l" t="t" r="r" b="b"/>
                <a:pathLst>
                  <a:path w="30887" h="2158" extrusionOk="0">
                    <a:moveTo>
                      <a:pt x="0" y="1"/>
                    </a:moveTo>
                    <a:lnTo>
                      <a:pt x="0" y="1192"/>
                    </a:lnTo>
                    <a:cubicBezTo>
                      <a:pt x="0" y="1723"/>
                      <a:pt x="434" y="2157"/>
                      <a:pt x="966" y="2157"/>
                    </a:cubicBezTo>
                    <a:lnTo>
                      <a:pt x="29921" y="2157"/>
                    </a:lnTo>
                    <a:cubicBezTo>
                      <a:pt x="30451" y="2157"/>
                      <a:pt x="30886" y="1723"/>
                      <a:pt x="30886" y="1192"/>
                    </a:cubicBezTo>
                    <a:lnTo>
                      <a:pt x="30886" y="1"/>
                    </a:lnTo>
                    <a:close/>
                  </a:path>
                </a:pathLst>
              </a:custGeom>
              <a:solidFill>
                <a:schemeClr val="accent2">
                  <a:lumMod val="90000"/>
                </a:schemeClr>
              </a:solidFill>
              <a:ln>
                <a:solidFill>
                  <a:schemeClr val="tx2">
                    <a:lumMod val="7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0" name="Google Shape;1710;p58"/>
              <p:cNvSpPr/>
              <p:nvPr/>
            </p:nvSpPr>
            <p:spPr>
              <a:xfrm>
                <a:off x="5405581" y="3592805"/>
                <a:ext cx="874330" cy="110268"/>
              </a:xfrm>
              <a:custGeom>
                <a:avLst/>
                <a:gdLst/>
                <a:ahLst/>
                <a:cxnLst/>
                <a:rect l="l" t="t" r="r" b="b"/>
                <a:pathLst>
                  <a:path w="6130" h="704" extrusionOk="0">
                    <a:moveTo>
                      <a:pt x="0" y="1"/>
                    </a:moveTo>
                    <a:lnTo>
                      <a:pt x="0" y="389"/>
                    </a:lnTo>
                    <a:cubicBezTo>
                      <a:pt x="0" y="562"/>
                      <a:pt x="141" y="703"/>
                      <a:pt x="315" y="703"/>
                    </a:cubicBezTo>
                    <a:lnTo>
                      <a:pt x="5815" y="703"/>
                    </a:lnTo>
                    <a:cubicBezTo>
                      <a:pt x="5988" y="703"/>
                      <a:pt x="6129" y="561"/>
                      <a:pt x="6129" y="389"/>
                    </a:cubicBezTo>
                    <a:lnTo>
                      <a:pt x="612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11" name="Google Shape;1711;p58"/>
            <p:cNvSpPr/>
            <p:nvPr/>
          </p:nvSpPr>
          <p:spPr>
            <a:xfrm flipH="1">
              <a:off x="7737391" y="758289"/>
              <a:ext cx="381821" cy="379767"/>
            </a:xfrm>
            <a:custGeom>
              <a:avLst/>
              <a:gdLst/>
              <a:ahLst/>
              <a:cxnLst/>
              <a:rect l="l" t="t" r="r" b="b"/>
              <a:pathLst>
                <a:path w="5392" h="5363" extrusionOk="0">
                  <a:moveTo>
                    <a:pt x="2695" y="1"/>
                  </a:moveTo>
                  <a:lnTo>
                    <a:pt x="2069" y="2069"/>
                  </a:lnTo>
                  <a:lnTo>
                    <a:pt x="1" y="2683"/>
                  </a:lnTo>
                  <a:lnTo>
                    <a:pt x="2069" y="3294"/>
                  </a:lnTo>
                  <a:lnTo>
                    <a:pt x="2695" y="5362"/>
                  </a:lnTo>
                  <a:lnTo>
                    <a:pt x="3323" y="3294"/>
                  </a:lnTo>
                  <a:lnTo>
                    <a:pt x="5391" y="2683"/>
                  </a:lnTo>
                  <a:lnTo>
                    <a:pt x="3323" y="2069"/>
                  </a:lnTo>
                  <a:lnTo>
                    <a:pt x="269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58"/>
            <p:cNvSpPr/>
            <p:nvPr/>
          </p:nvSpPr>
          <p:spPr>
            <a:xfrm flipH="1">
              <a:off x="7441345" y="536390"/>
              <a:ext cx="221431" cy="220298"/>
            </a:xfrm>
            <a:custGeom>
              <a:avLst/>
              <a:gdLst/>
              <a:ahLst/>
              <a:cxnLst/>
              <a:rect l="l" t="t" r="r" b="b"/>
              <a:pathLst>
                <a:path w="3127" h="3111" extrusionOk="0">
                  <a:moveTo>
                    <a:pt x="1564" y="1"/>
                  </a:moveTo>
                  <a:lnTo>
                    <a:pt x="1199" y="1202"/>
                  </a:lnTo>
                  <a:lnTo>
                    <a:pt x="1" y="1556"/>
                  </a:lnTo>
                  <a:lnTo>
                    <a:pt x="1199" y="1912"/>
                  </a:lnTo>
                  <a:lnTo>
                    <a:pt x="1564" y="3110"/>
                  </a:lnTo>
                  <a:lnTo>
                    <a:pt x="1927" y="1912"/>
                  </a:lnTo>
                  <a:lnTo>
                    <a:pt x="3127" y="1556"/>
                  </a:lnTo>
                  <a:lnTo>
                    <a:pt x="1927" y="1202"/>
                  </a:lnTo>
                  <a:lnTo>
                    <a:pt x="156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58"/>
            <p:cNvSpPr/>
            <p:nvPr/>
          </p:nvSpPr>
          <p:spPr>
            <a:xfrm flipH="1">
              <a:off x="7254114" y="854498"/>
              <a:ext cx="188220" cy="187370"/>
            </a:xfrm>
            <a:custGeom>
              <a:avLst/>
              <a:gdLst/>
              <a:ahLst/>
              <a:cxnLst/>
              <a:rect l="l" t="t" r="r" b="b"/>
              <a:pathLst>
                <a:path w="2658" h="2646" extrusionOk="0">
                  <a:moveTo>
                    <a:pt x="1329" y="0"/>
                  </a:moveTo>
                  <a:lnTo>
                    <a:pt x="1020" y="1021"/>
                  </a:lnTo>
                  <a:lnTo>
                    <a:pt x="0" y="1322"/>
                  </a:lnTo>
                  <a:lnTo>
                    <a:pt x="1020" y="1625"/>
                  </a:lnTo>
                  <a:lnTo>
                    <a:pt x="1329" y="2645"/>
                  </a:lnTo>
                  <a:lnTo>
                    <a:pt x="1637" y="1625"/>
                  </a:lnTo>
                  <a:lnTo>
                    <a:pt x="2658" y="1322"/>
                  </a:lnTo>
                  <a:lnTo>
                    <a:pt x="1637" y="1021"/>
                  </a:lnTo>
                  <a:lnTo>
                    <a:pt x="132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58"/>
            <p:cNvSpPr/>
            <p:nvPr/>
          </p:nvSpPr>
          <p:spPr>
            <a:xfrm>
              <a:off x="3713739" y="4001465"/>
              <a:ext cx="381821" cy="379767"/>
            </a:xfrm>
            <a:custGeom>
              <a:avLst/>
              <a:gdLst/>
              <a:ahLst/>
              <a:cxnLst/>
              <a:rect l="l" t="t" r="r" b="b"/>
              <a:pathLst>
                <a:path w="5392" h="5363" extrusionOk="0">
                  <a:moveTo>
                    <a:pt x="2695" y="1"/>
                  </a:moveTo>
                  <a:lnTo>
                    <a:pt x="2069" y="2069"/>
                  </a:lnTo>
                  <a:lnTo>
                    <a:pt x="1" y="2683"/>
                  </a:lnTo>
                  <a:lnTo>
                    <a:pt x="2069" y="3294"/>
                  </a:lnTo>
                  <a:lnTo>
                    <a:pt x="2695" y="5362"/>
                  </a:lnTo>
                  <a:lnTo>
                    <a:pt x="3323" y="3294"/>
                  </a:lnTo>
                  <a:lnTo>
                    <a:pt x="5391" y="2683"/>
                  </a:lnTo>
                  <a:lnTo>
                    <a:pt x="3323" y="2069"/>
                  </a:lnTo>
                  <a:lnTo>
                    <a:pt x="269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58"/>
            <p:cNvSpPr/>
            <p:nvPr/>
          </p:nvSpPr>
          <p:spPr>
            <a:xfrm>
              <a:off x="4170175" y="4382834"/>
              <a:ext cx="221431" cy="220298"/>
            </a:xfrm>
            <a:custGeom>
              <a:avLst/>
              <a:gdLst/>
              <a:ahLst/>
              <a:cxnLst/>
              <a:rect l="l" t="t" r="r" b="b"/>
              <a:pathLst>
                <a:path w="3127" h="3111" extrusionOk="0">
                  <a:moveTo>
                    <a:pt x="1564" y="1"/>
                  </a:moveTo>
                  <a:lnTo>
                    <a:pt x="1199" y="1202"/>
                  </a:lnTo>
                  <a:lnTo>
                    <a:pt x="1" y="1556"/>
                  </a:lnTo>
                  <a:lnTo>
                    <a:pt x="1199" y="1912"/>
                  </a:lnTo>
                  <a:lnTo>
                    <a:pt x="1564" y="3110"/>
                  </a:lnTo>
                  <a:lnTo>
                    <a:pt x="1927" y="1912"/>
                  </a:lnTo>
                  <a:lnTo>
                    <a:pt x="3127" y="1556"/>
                  </a:lnTo>
                  <a:lnTo>
                    <a:pt x="1927" y="1202"/>
                  </a:lnTo>
                  <a:lnTo>
                    <a:pt x="156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58"/>
            <p:cNvSpPr/>
            <p:nvPr/>
          </p:nvSpPr>
          <p:spPr>
            <a:xfrm>
              <a:off x="4390617" y="4097655"/>
              <a:ext cx="188220" cy="187370"/>
            </a:xfrm>
            <a:custGeom>
              <a:avLst/>
              <a:gdLst/>
              <a:ahLst/>
              <a:cxnLst/>
              <a:rect l="l" t="t" r="r" b="b"/>
              <a:pathLst>
                <a:path w="2658" h="2646" extrusionOk="0">
                  <a:moveTo>
                    <a:pt x="1329" y="0"/>
                  </a:moveTo>
                  <a:lnTo>
                    <a:pt x="1020" y="1021"/>
                  </a:lnTo>
                  <a:lnTo>
                    <a:pt x="0" y="1322"/>
                  </a:lnTo>
                  <a:lnTo>
                    <a:pt x="1020" y="1625"/>
                  </a:lnTo>
                  <a:lnTo>
                    <a:pt x="1329" y="2645"/>
                  </a:lnTo>
                  <a:lnTo>
                    <a:pt x="1637" y="1625"/>
                  </a:lnTo>
                  <a:lnTo>
                    <a:pt x="2658" y="1322"/>
                  </a:lnTo>
                  <a:lnTo>
                    <a:pt x="1637" y="1021"/>
                  </a:lnTo>
                  <a:lnTo>
                    <a:pt x="132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719" name="Google Shape;1719;p58"/>
          <p:cNvPicPr preferRelativeResize="0"/>
          <p:nvPr/>
        </p:nvPicPr>
        <p:blipFill>
          <a:blip r:embed="rId3"/>
          <a:srcRect/>
          <a:stretch/>
        </p:blipFill>
        <p:spPr>
          <a:xfrm>
            <a:off x="1448735" y="595207"/>
            <a:ext cx="6233968" cy="3506607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B1B394B-B7AE-4627-B974-F81DA6E96042}"/>
              </a:ext>
            </a:extLst>
          </p:cNvPr>
          <p:cNvSpPr/>
          <p:nvPr/>
        </p:nvSpPr>
        <p:spPr>
          <a:xfrm>
            <a:off x="3598347" y="4542184"/>
            <a:ext cx="1934743" cy="22886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View Product Page</a:t>
            </a:r>
          </a:p>
        </p:txBody>
      </p:sp>
    </p:spTree>
    <p:extLst>
      <p:ext uri="{BB962C8B-B14F-4D97-AF65-F5344CB8AC3E}">
        <p14:creationId xmlns:p14="http://schemas.microsoft.com/office/powerpoint/2010/main" val="7223801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04" name="Google Shape;1704;p58"/>
          <p:cNvGrpSpPr/>
          <p:nvPr/>
        </p:nvGrpSpPr>
        <p:grpSpPr>
          <a:xfrm>
            <a:off x="596543" y="-794186"/>
            <a:ext cx="7915086" cy="6792688"/>
            <a:chOff x="3713739" y="536390"/>
            <a:chExt cx="4405473" cy="4066742"/>
          </a:xfrm>
        </p:grpSpPr>
        <p:grpSp>
          <p:nvGrpSpPr>
            <p:cNvPr id="1707" name="Google Shape;1707;p58"/>
            <p:cNvGrpSpPr/>
            <p:nvPr/>
          </p:nvGrpSpPr>
          <p:grpSpPr>
            <a:xfrm>
              <a:off x="3713757" y="1214253"/>
              <a:ext cx="4405453" cy="2714993"/>
              <a:chOff x="3637557" y="1214253"/>
              <a:chExt cx="4405453" cy="2714993"/>
            </a:xfrm>
          </p:grpSpPr>
          <p:sp>
            <p:nvSpPr>
              <p:cNvPr id="1708" name="Google Shape;1708;p58"/>
              <p:cNvSpPr/>
              <p:nvPr/>
            </p:nvSpPr>
            <p:spPr>
              <a:xfrm>
                <a:off x="3865952" y="1214253"/>
                <a:ext cx="3948891" cy="2646285"/>
              </a:xfrm>
              <a:custGeom>
                <a:avLst/>
                <a:gdLst/>
                <a:ahLst/>
                <a:cxnLst/>
                <a:rect l="l" t="t" r="r" b="b"/>
                <a:pathLst>
                  <a:path w="27686" h="16895" extrusionOk="0">
                    <a:moveTo>
                      <a:pt x="867" y="0"/>
                    </a:moveTo>
                    <a:cubicBezTo>
                      <a:pt x="391" y="0"/>
                      <a:pt x="1" y="390"/>
                      <a:pt x="1" y="866"/>
                    </a:cubicBezTo>
                    <a:lnTo>
                      <a:pt x="1" y="16029"/>
                    </a:lnTo>
                    <a:cubicBezTo>
                      <a:pt x="1" y="16506"/>
                      <a:pt x="391" y="16895"/>
                      <a:pt x="867" y="16895"/>
                    </a:cubicBezTo>
                    <a:lnTo>
                      <a:pt x="26820" y="16895"/>
                    </a:lnTo>
                    <a:cubicBezTo>
                      <a:pt x="27295" y="16895"/>
                      <a:pt x="27686" y="16506"/>
                      <a:pt x="27686" y="16029"/>
                    </a:cubicBezTo>
                    <a:lnTo>
                      <a:pt x="27686" y="866"/>
                    </a:lnTo>
                    <a:cubicBezTo>
                      <a:pt x="27686" y="390"/>
                      <a:pt x="27295" y="0"/>
                      <a:pt x="2682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9" name="Google Shape;1709;p58"/>
              <p:cNvSpPr/>
              <p:nvPr/>
            </p:nvSpPr>
            <p:spPr>
              <a:xfrm>
                <a:off x="3637557" y="3591236"/>
                <a:ext cx="4405453" cy="338010"/>
              </a:xfrm>
              <a:custGeom>
                <a:avLst/>
                <a:gdLst/>
                <a:ahLst/>
                <a:cxnLst/>
                <a:rect l="l" t="t" r="r" b="b"/>
                <a:pathLst>
                  <a:path w="30887" h="2158" extrusionOk="0">
                    <a:moveTo>
                      <a:pt x="0" y="1"/>
                    </a:moveTo>
                    <a:lnTo>
                      <a:pt x="0" y="1192"/>
                    </a:lnTo>
                    <a:cubicBezTo>
                      <a:pt x="0" y="1723"/>
                      <a:pt x="434" y="2157"/>
                      <a:pt x="966" y="2157"/>
                    </a:cubicBezTo>
                    <a:lnTo>
                      <a:pt x="29921" y="2157"/>
                    </a:lnTo>
                    <a:cubicBezTo>
                      <a:pt x="30451" y="2157"/>
                      <a:pt x="30886" y="1723"/>
                      <a:pt x="30886" y="1192"/>
                    </a:cubicBezTo>
                    <a:lnTo>
                      <a:pt x="30886" y="1"/>
                    </a:lnTo>
                    <a:close/>
                  </a:path>
                </a:pathLst>
              </a:custGeom>
              <a:solidFill>
                <a:schemeClr val="accent2">
                  <a:lumMod val="90000"/>
                </a:schemeClr>
              </a:solidFill>
              <a:ln>
                <a:solidFill>
                  <a:schemeClr val="tx2">
                    <a:lumMod val="7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0" name="Google Shape;1710;p58"/>
              <p:cNvSpPr/>
              <p:nvPr/>
            </p:nvSpPr>
            <p:spPr>
              <a:xfrm>
                <a:off x="5405581" y="3592805"/>
                <a:ext cx="874330" cy="110268"/>
              </a:xfrm>
              <a:custGeom>
                <a:avLst/>
                <a:gdLst/>
                <a:ahLst/>
                <a:cxnLst/>
                <a:rect l="l" t="t" r="r" b="b"/>
                <a:pathLst>
                  <a:path w="6130" h="704" extrusionOk="0">
                    <a:moveTo>
                      <a:pt x="0" y="1"/>
                    </a:moveTo>
                    <a:lnTo>
                      <a:pt x="0" y="389"/>
                    </a:lnTo>
                    <a:cubicBezTo>
                      <a:pt x="0" y="562"/>
                      <a:pt x="141" y="703"/>
                      <a:pt x="315" y="703"/>
                    </a:cubicBezTo>
                    <a:lnTo>
                      <a:pt x="5815" y="703"/>
                    </a:lnTo>
                    <a:cubicBezTo>
                      <a:pt x="5988" y="703"/>
                      <a:pt x="6129" y="561"/>
                      <a:pt x="6129" y="389"/>
                    </a:cubicBezTo>
                    <a:lnTo>
                      <a:pt x="612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11" name="Google Shape;1711;p58"/>
            <p:cNvSpPr/>
            <p:nvPr/>
          </p:nvSpPr>
          <p:spPr>
            <a:xfrm flipH="1">
              <a:off x="7737391" y="758289"/>
              <a:ext cx="381821" cy="379767"/>
            </a:xfrm>
            <a:custGeom>
              <a:avLst/>
              <a:gdLst/>
              <a:ahLst/>
              <a:cxnLst/>
              <a:rect l="l" t="t" r="r" b="b"/>
              <a:pathLst>
                <a:path w="5392" h="5363" extrusionOk="0">
                  <a:moveTo>
                    <a:pt x="2695" y="1"/>
                  </a:moveTo>
                  <a:lnTo>
                    <a:pt x="2069" y="2069"/>
                  </a:lnTo>
                  <a:lnTo>
                    <a:pt x="1" y="2683"/>
                  </a:lnTo>
                  <a:lnTo>
                    <a:pt x="2069" y="3294"/>
                  </a:lnTo>
                  <a:lnTo>
                    <a:pt x="2695" y="5362"/>
                  </a:lnTo>
                  <a:lnTo>
                    <a:pt x="3323" y="3294"/>
                  </a:lnTo>
                  <a:lnTo>
                    <a:pt x="5391" y="2683"/>
                  </a:lnTo>
                  <a:lnTo>
                    <a:pt x="3323" y="2069"/>
                  </a:lnTo>
                  <a:lnTo>
                    <a:pt x="269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58"/>
            <p:cNvSpPr/>
            <p:nvPr/>
          </p:nvSpPr>
          <p:spPr>
            <a:xfrm flipH="1">
              <a:off x="7441345" y="536390"/>
              <a:ext cx="221431" cy="220298"/>
            </a:xfrm>
            <a:custGeom>
              <a:avLst/>
              <a:gdLst/>
              <a:ahLst/>
              <a:cxnLst/>
              <a:rect l="l" t="t" r="r" b="b"/>
              <a:pathLst>
                <a:path w="3127" h="3111" extrusionOk="0">
                  <a:moveTo>
                    <a:pt x="1564" y="1"/>
                  </a:moveTo>
                  <a:lnTo>
                    <a:pt x="1199" y="1202"/>
                  </a:lnTo>
                  <a:lnTo>
                    <a:pt x="1" y="1556"/>
                  </a:lnTo>
                  <a:lnTo>
                    <a:pt x="1199" y="1912"/>
                  </a:lnTo>
                  <a:lnTo>
                    <a:pt x="1564" y="3110"/>
                  </a:lnTo>
                  <a:lnTo>
                    <a:pt x="1927" y="1912"/>
                  </a:lnTo>
                  <a:lnTo>
                    <a:pt x="3127" y="1556"/>
                  </a:lnTo>
                  <a:lnTo>
                    <a:pt x="1927" y="1202"/>
                  </a:lnTo>
                  <a:lnTo>
                    <a:pt x="156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58"/>
            <p:cNvSpPr/>
            <p:nvPr/>
          </p:nvSpPr>
          <p:spPr>
            <a:xfrm flipH="1">
              <a:off x="7254114" y="854498"/>
              <a:ext cx="188220" cy="187370"/>
            </a:xfrm>
            <a:custGeom>
              <a:avLst/>
              <a:gdLst/>
              <a:ahLst/>
              <a:cxnLst/>
              <a:rect l="l" t="t" r="r" b="b"/>
              <a:pathLst>
                <a:path w="2658" h="2646" extrusionOk="0">
                  <a:moveTo>
                    <a:pt x="1329" y="0"/>
                  </a:moveTo>
                  <a:lnTo>
                    <a:pt x="1020" y="1021"/>
                  </a:lnTo>
                  <a:lnTo>
                    <a:pt x="0" y="1322"/>
                  </a:lnTo>
                  <a:lnTo>
                    <a:pt x="1020" y="1625"/>
                  </a:lnTo>
                  <a:lnTo>
                    <a:pt x="1329" y="2645"/>
                  </a:lnTo>
                  <a:lnTo>
                    <a:pt x="1637" y="1625"/>
                  </a:lnTo>
                  <a:lnTo>
                    <a:pt x="2658" y="1322"/>
                  </a:lnTo>
                  <a:lnTo>
                    <a:pt x="1637" y="1021"/>
                  </a:lnTo>
                  <a:lnTo>
                    <a:pt x="132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58"/>
            <p:cNvSpPr/>
            <p:nvPr/>
          </p:nvSpPr>
          <p:spPr>
            <a:xfrm>
              <a:off x="3713739" y="4001465"/>
              <a:ext cx="381821" cy="379767"/>
            </a:xfrm>
            <a:custGeom>
              <a:avLst/>
              <a:gdLst/>
              <a:ahLst/>
              <a:cxnLst/>
              <a:rect l="l" t="t" r="r" b="b"/>
              <a:pathLst>
                <a:path w="5392" h="5363" extrusionOk="0">
                  <a:moveTo>
                    <a:pt x="2695" y="1"/>
                  </a:moveTo>
                  <a:lnTo>
                    <a:pt x="2069" y="2069"/>
                  </a:lnTo>
                  <a:lnTo>
                    <a:pt x="1" y="2683"/>
                  </a:lnTo>
                  <a:lnTo>
                    <a:pt x="2069" y="3294"/>
                  </a:lnTo>
                  <a:lnTo>
                    <a:pt x="2695" y="5362"/>
                  </a:lnTo>
                  <a:lnTo>
                    <a:pt x="3323" y="3294"/>
                  </a:lnTo>
                  <a:lnTo>
                    <a:pt x="5391" y="2683"/>
                  </a:lnTo>
                  <a:lnTo>
                    <a:pt x="3323" y="2069"/>
                  </a:lnTo>
                  <a:lnTo>
                    <a:pt x="269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58"/>
            <p:cNvSpPr/>
            <p:nvPr/>
          </p:nvSpPr>
          <p:spPr>
            <a:xfrm>
              <a:off x="4170175" y="4382834"/>
              <a:ext cx="221431" cy="220298"/>
            </a:xfrm>
            <a:custGeom>
              <a:avLst/>
              <a:gdLst/>
              <a:ahLst/>
              <a:cxnLst/>
              <a:rect l="l" t="t" r="r" b="b"/>
              <a:pathLst>
                <a:path w="3127" h="3111" extrusionOk="0">
                  <a:moveTo>
                    <a:pt x="1564" y="1"/>
                  </a:moveTo>
                  <a:lnTo>
                    <a:pt x="1199" y="1202"/>
                  </a:lnTo>
                  <a:lnTo>
                    <a:pt x="1" y="1556"/>
                  </a:lnTo>
                  <a:lnTo>
                    <a:pt x="1199" y="1912"/>
                  </a:lnTo>
                  <a:lnTo>
                    <a:pt x="1564" y="3110"/>
                  </a:lnTo>
                  <a:lnTo>
                    <a:pt x="1927" y="1912"/>
                  </a:lnTo>
                  <a:lnTo>
                    <a:pt x="3127" y="1556"/>
                  </a:lnTo>
                  <a:lnTo>
                    <a:pt x="1927" y="1202"/>
                  </a:lnTo>
                  <a:lnTo>
                    <a:pt x="156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58"/>
            <p:cNvSpPr/>
            <p:nvPr/>
          </p:nvSpPr>
          <p:spPr>
            <a:xfrm>
              <a:off x="4390617" y="4097655"/>
              <a:ext cx="188220" cy="187370"/>
            </a:xfrm>
            <a:custGeom>
              <a:avLst/>
              <a:gdLst/>
              <a:ahLst/>
              <a:cxnLst/>
              <a:rect l="l" t="t" r="r" b="b"/>
              <a:pathLst>
                <a:path w="2658" h="2646" extrusionOk="0">
                  <a:moveTo>
                    <a:pt x="1329" y="0"/>
                  </a:moveTo>
                  <a:lnTo>
                    <a:pt x="1020" y="1021"/>
                  </a:lnTo>
                  <a:lnTo>
                    <a:pt x="0" y="1322"/>
                  </a:lnTo>
                  <a:lnTo>
                    <a:pt x="1020" y="1625"/>
                  </a:lnTo>
                  <a:lnTo>
                    <a:pt x="1329" y="2645"/>
                  </a:lnTo>
                  <a:lnTo>
                    <a:pt x="1637" y="1625"/>
                  </a:lnTo>
                  <a:lnTo>
                    <a:pt x="2658" y="1322"/>
                  </a:lnTo>
                  <a:lnTo>
                    <a:pt x="1637" y="1021"/>
                  </a:lnTo>
                  <a:lnTo>
                    <a:pt x="132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719" name="Google Shape;1719;p58"/>
          <p:cNvPicPr preferRelativeResize="0"/>
          <p:nvPr/>
        </p:nvPicPr>
        <p:blipFill>
          <a:blip r:embed="rId3"/>
          <a:srcRect/>
          <a:stretch/>
        </p:blipFill>
        <p:spPr>
          <a:xfrm>
            <a:off x="1448735" y="595207"/>
            <a:ext cx="6233968" cy="3506606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B1B394B-B7AE-4627-B974-F81DA6E96042}"/>
              </a:ext>
            </a:extLst>
          </p:cNvPr>
          <p:cNvSpPr/>
          <p:nvPr/>
        </p:nvSpPr>
        <p:spPr>
          <a:xfrm>
            <a:off x="3598347" y="4542184"/>
            <a:ext cx="1934743" cy="22886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Cart Page</a:t>
            </a:r>
          </a:p>
        </p:txBody>
      </p:sp>
    </p:spTree>
    <p:extLst>
      <p:ext uri="{BB962C8B-B14F-4D97-AF65-F5344CB8AC3E}">
        <p14:creationId xmlns:p14="http://schemas.microsoft.com/office/powerpoint/2010/main" val="30893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04" name="Google Shape;1704;p58"/>
          <p:cNvGrpSpPr/>
          <p:nvPr/>
        </p:nvGrpSpPr>
        <p:grpSpPr>
          <a:xfrm>
            <a:off x="596543" y="-794186"/>
            <a:ext cx="7915086" cy="6792688"/>
            <a:chOff x="3713739" y="536390"/>
            <a:chExt cx="4405473" cy="4066742"/>
          </a:xfrm>
        </p:grpSpPr>
        <p:grpSp>
          <p:nvGrpSpPr>
            <p:cNvPr id="1707" name="Google Shape;1707;p58"/>
            <p:cNvGrpSpPr/>
            <p:nvPr/>
          </p:nvGrpSpPr>
          <p:grpSpPr>
            <a:xfrm>
              <a:off x="3713757" y="1214253"/>
              <a:ext cx="4405453" cy="2714993"/>
              <a:chOff x="3637557" y="1214253"/>
              <a:chExt cx="4405453" cy="2714993"/>
            </a:xfrm>
          </p:grpSpPr>
          <p:sp>
            <p:nvSpPr>
              <p:cNvPr id="1708" name="Google Shape;1708;p58"/>
              <p:cNvSpPr/>
              <p:nvPr/>
            </p:nvSpPr>
            <p:spPr>
              <a:xfrm>
                <a:off x="3865952" y="1214253"/>
                <a:ext cx="3948891" cy="2646285"/>
              </a:xfrm>
              <a:custGeom>
                <a:avLst/>
                <a:gdLst/>
                <a:ahLst/>
                <a:cxnLst/>
                <a:rect l="l" t="t" r="r" b="b"/>
                <a:pathLst>
                  <a:path w="27686" h="16895" extrusionOk="0">
                    <a:moveTo>
                      <a:pt x="867" y="0"/>
                    </a:moveTo>
                    <a:cubicBezTo>
                      <a:pt x="391" y="0"/>
                      <a:pt x="1" y="390"/>
                      <a:pt x="1" y="866"/>
                    </a:cubicBezTo>
                    <a:lnTo>
                      <a:pt x="1" y="16029"/>
                    </a:lnTo>
                    <a:cubicBezTo>
                      <a:pt x="1" y="16506"/>
                      <a:pt x="391" y="16895"/>
                      <a:pt x="867" y="16895"/>
                    </a:cubicBezTo>
                    <a:lnTo>
                      <a:pt x="26820" y="16895"/>
                    </a:lnTo>
                    <a:cubicBezTo>
                      <a:pt x="27295" y="16895"/>
                      <a:pt x="27686" y="16506"/>
                      <a:pt x="27686" y="16029"/>
                    </a:cubicBezTo>
                    <a:lnTo>
                      <a:pt x="27686" y="866"/>
                    </a:lnTo>
                    <a:cubicBezTo>
                      <a:pt x="27686" y="390"/>
                      <a:pt x="27295" y="0"/>
                      <a:pt x="2682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9" name="Google Shape;1709;p58"/>
              <p:cNvSpPr/>
              <p:nvPr/>
            </p:nvSpPr>
            <p:spPr>
              <a:xfrm>
                <a:off x="3637557" y="3591236"/>
                <a:ext cx="4405453" cy="338010"/>
              </a:xfrm>
              <a:custGeom>
                <a:avLst/>
                <a:gdLst/>
                <a:ahLst/>
                <a:cxnLst/>
                <a:rect l="l" t="t" r="r" b="b"/>
                <a:pathLst>
                  <a:path w="30887" h="2158" extrusionOk="0">
                    <a:moveTo>
                      <a:pt x="0" y="1"/>
                    </a:moveTo>
                    <a:lnTo>
                      <a:pt x="0" y="1192"/>
                    </a:lnTo>
                    <a:cubicBezTo>
                      <a:pt x="0" y="1723"/>
                      <a:pt x="434" y="2157"/>
                      <a:pt x="966" y="2157"/>
                    </a:cubicBezTo>
                    <a:lnTo>
                      <a:pt x="29921" y="2157"/>
                    </a:lnTo>
                    <a:cubicBezTo>
                      <a:pt x="30451" y="2157"/>
                      <a:pt x="30886" y="1723"/>
                      <a:pt x="30886" y="1192"/>
                    </a:cubicBezTo>
                    <a:lnTo>
                      <a:pt x="30886" y="1"/>
                    </a:lnTo>
                    <a:close/>
                  </a:path>
                </a:pathLst>
              </a:custGeom>
              <a:solidFill>
                <a:schemeClr val="accent2">
                  <a:lumMod val="90000"/>
                </a:schemeClr>
              </a:solidFill>
              <a:ln>
                <a:solidFill>
                  <a:schemeClr val="tx2">
                    <a:lumMod val="7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0" name="Google Shape;1710;p58"/>
              <p:cNvSpPr/>
              <p:nvPr/>
            </p:nvSpPr>
            <p:spPr>
              <a:xfrm>
                <a:off x="5405581" y="3592805"/>
                <a:ext cx="874330" cy="110268"/>
              </a:xfrm>
              <a:custGeom>
                <a:avLst/>
                <a:gdLst/>
                <a:ahLst/>
                <a:cxnLst/>
                <a:rect l="l" t="t" r="r" b="b"/>
                <a:pathLst>
                  <a:path w="6130" h="704" extrusionOk="0">
                    <a:moveTo>
                      <a:pt x="0" y="1"/>
                    </a:moveTo>
                    <a:lnTo>
                      <a:pt x="0" y="389"/>
                    </a:lnTo>
                    <a:cubicBezTo>
                      <a:pt x="0" y="562"/>
                      <a:pt x="141" y="703"/>
                      <a:pt x="315" y="703"/>
                    </a:cubicBezTo>
                    <a:lnTo>
                      <a:pt x="5815" y="703"/>
                    </a:lnTo>
                    <a:cubicBezTo>
                      <a:pt x="5988" y="703"/>
                      <a:pt x="6129" y="561"/>
                      <a:pt x="6129" y="389"/>
                    </a:cubicBezTo>
                    <a:lnTo>
                      <a:pt x="612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11" name="Google Shape;1711;p58"/>
            <p:cNvSpPr/>
            <p:nvPr/>
          </p:nvSpPr>
          <p:spPr>
            <a:xfrm flipH="1">
              <a:off x="7737391" y="758289"/>
              <a:ext cx="381821" cy="379767"/>
            </a:xfrm>
            <a:custGeom>
              <a:avLst/>
              <a:gdLst/>
              <a:ahLst/>
              <a:cxnLst/>
              <a:rect l="l" t="t" r="r" b="b"/>
              <a:pathLst>
                <a:path w="5392" h="5363" extrusionOk="0">
                  <a:moveTo>
                    <a:pt x="2695" y="1"/>
                  </a:moveTo>
                  <a:lnTo>
                    <a:pt x="2069" y="2069"/>
                  </a:lnTo>
                  <a:lnTo>
                    <a:pt x="1" y="2683"/>
                  </a:lnTo>
                  <a:lnTo>
                    <a:pt x="2069" y="3294"/>
                  </a:lnTo>
                  <a:lnTo>
                    <a:pt x="2695" y="5362"/>
                  </a:lnTo>
                  <a:lnTo>
                    <a:pt x="3323" y="3294"/>
                  </a:lnTo>
                  <a:lnTo>
                    <a:pt x="5391" y="2683"/>
                  </a:lnTo>
                  <a:lnTo>
                    <a:pt x="3323" y="2069"/>
                  </a:lnTo>
                  <a:lnTo>
                    <a:pt x="269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58"/>
            <p:cNvSpPr/>
            <p:nvPr/>
          </p:nvSpPr>
          <p:spPr>
            <a:xfrm flipH="1">
              <a:off x="7441345" y="536390"/>
              <a:ext cx="221431" cy="220298"/>
            </a:xfrm>
            <a:custGeom>
              <a:avLst/>
              <a:gdLst/>
              <a:ahLst/>
              <a:cxnLst/>
              <a:rect l="l" t="t" r="r" b="b"/>
              <a:pathLst>
                <a:path w="3127" h="3111" extrusionOk="0">
                  <a:moveTo>
                    <a:pt x="1564" y="1"/>
                  </a:moveTo>
                  <a:lnTo>
                    <a:pt x="1199" y="1202"/>
                  </a:lnTo>
                  <a:lnTo>
                    <a:pt x="1" y="1556"/>
                  </a:lnTo>
                  <a:lnTo>
                    <a:pt x="1199" y="1912"/>
                  </a:lnTo>
                  <a:lnTo>
                    <a:pt x="1564" y="3110"/>
                  </a:lnTo>
                  <a:lnTo>
                    <a:pt x="1927" y="1912"/>
                  </a:lnTo>
                  <a:lnTo>
                    <a:pt x="3127" y="1556"/>
                  </a:lnTo>
                  <a:lnTo>
                    <a:pt x="1927" y="1202"/>
                  </a:lnTo>
                  <a:lnTo>
                    <a:pt x="156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58"/>
            <p:cNvSpPr/>
            <p:nvPr/>
          </p:nvSpPr>
          <p:spPr>
            <a:xfrm flipH="1">
              <a:off x="7254114" y="854498"/>
              <a:ext cx="188220" cy="187370"/>
            </a:xfrm>
            <a:custGeom>
              <a:avLst/>
              <a:gdLst/>
              <a:ahLst/>
              <a:cxnLst/>
              <a:rect l="l" t="t" r="r" b="b"/>
              <a:pathLst>
                <a:path w="2658" h="2646" extrusionOk="0">
                  <a:moveTo>
                    <a:pt x="1329" y="0"/>
                  </a:moveTo>
                  <a:lnTo>
                    <a:pt x="1020" y="1021"/>
                  </a:lnTo>
                  <a:lnTo>
                    <a:pt x="0" y="1322"/>
                  </a:lnTo>
                  <a:lnTo>
                    <a:pt x="1020" y="1625"/>
                  </a:lnTo>
                  <a:lnTo>
                    <a:pt x="1329" y="2645"/>
                  </a:lnTo>
                  <a:lnTo>
                    <a:pt x="1637" y="1625"/>
                  </a:lnTo>
                  <a:lnTo>
                    <a:pt x="2658" y="1322"/>
                  </a:lnTo>
                  <a:lnTo>
                    <a:pt x="1637" y="1021"/>
                  </a:lnTo>
                  <a:lnTo>
                    <a:pt x="132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58"/>
            <p:cNvSpPr/>
            <p:nvPr/>
          </p:nvSpPr>
          <p:spPr>
            <a:xfrm>
              <a:off x="3713739" y="4001465"/>
              <a:ext cx="381821" cy="379767"/>
            </a:xfrm>
            <a:custGeom>
              <a:avLst/>
              <a:gdLst/>
              <a:ahLst/>
              <a:cxnLst/>
              <a:rect l="l" t="t" r="r" b="b"/>
              <a:pathLst>
                <a:path w="5392" h="5363" extrusionOk="0">
                  <a:moveTo>
                    <a:pt x="2695" y="1"/>
                  </a:moveTo>
                  <a:lnTo>
                    <a:pt x="2069" y="2069"/>
                  </a:lnTo>
                  <a:lnTo>
                    <a:pt x="1" y="2683"/>
                  </a:lnTo>
                  <a:lnTo>
                    <a:pt x="2069" y="3294"/>
                  </a:lnTo>
                  <a:lnTo>
                    <a:pt x="2695" y="5362"/>
                  </a:lnTo>
                  <a:lnTo>
                    <a:pt x="3323" y="3294"/>
                  </a:lnTo>
                  <a:lnTo>
                    <a:pt x="5391" y="2683"/>
                  </a:lnTo>
                  <a:lnTo>
                    <a:pt x="3323" y="2069"/>
                  </a:lnTo>
                  <a:lnTo>
                    <a:pt x="269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58"/>
            <p:cNvSpPr/>
            <p:nvPr/>
          </p:nvSpPr>
          <p:spPr>
            <a:xfrm>
              <a:off x="4170175" y="4382834"/>
              <a:ext cx="221431" cy="220298"/>
            </a:xfrm>
            <a:custGeom>
              <a:avLst/>
              <a:gdLst/>
              <a:ahLst/>
              <a:cxnLst/>
              <a:rect l="l" t="t" r="r" b="b"/>
              <a:pathLst>
                <a:path w="3127" h="3111" extrusionOk="0">
                  <a:moveTo>
                    <a:pt x="1564" y="1"/>
                  </a:moveTo>
                  <a:lnTo>
                    <a:pt x="1199" y="1202"/>
                  </a:lnTo>
                  <a:lnTo>
                    <a:pt x="1" y="1556"/>
                  </a:lnTo>
                  <a:lnTo>
                    <a:pt x="1199" y="1912"/>
                  </a:lnTo>
                  <a:lnTo>
                    <a:pt x="1564" y="3110"/>
                  </a:lnTo>
                  <a:lnTo>
                    <a:pt x="1927" y="1912"/>
                  </a:lnTo>
                  <a:lnTo>
                    <a:pt x="3127" y="1556"/>
                  </a:lnTo>
                  <a:lnTo>
                    <a:pt x="1927" y="1202"/>
                  </a:lnTo>
                  <a:lnTo>
                    <a:pt x="156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58"/>
            <p:cNvSpPr/>
            <p:nvPr/>
          </p:nvSpPr>
          <p:spPr>
            <a:xfrm>
              <a:off x="4390617" y="4097655"/>
              <a:ext cx="188220" cy="187370"/>
            </a:xfrm>
            <a:custGeom>
              <a:avLst/>
              <a:gdLst/>
              <a:ahLst/>
              <a:cxnLst/>
              <a:rect l="l" t="t" r="r" b="b"/>
              <a:pathLst>
                <a:path w="2658" h="2646" extrusionOk="0">
                  <a:moveTo>
                    <a:pt x="1329" y="0"/>
                  </a:moveTo>
                  <a:lnTo>
                    <a:pt x="1020" y="1021"/>
                  </a:lnTo>
                  <a:lnTo>
                    <a:pt x="0" y="1322"/>
                  </a:lnTo>
                  <a:lnTo>
                    <a:pt x="1020" y="1625"/>
                  </a:lnTo>
                  <a:lnTo>
                    <a:pt x="1329" y="2645"/>
                  </a:lnTo>
                  <a:lnTo>
                    <a:pt x="1637" y="1625"/>
                  </a:lnTo>
                  <a:lnTo>
                    <a:pt x="2658" y="1322"/>
                  </a:lnTo>
                  <a:lnTo>
                    <a:pt x="1637" y="1021"/>
                  </a:lnTo>
                  <a:lnTo>
                    <a:pt x="132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719" name="Google Shape;1719;p58"/>
          <p:cNvPicPr preferRelativeResize="0"/>
          <p:nvPr/>
        </p:nvPicPr>
        <p:blipFill>
          <a:blip r:embed="rId3"/>
          <a:srcRect/>
          <a:stretch/>
        </p:blipFill>
        <p:spPr>
          <a:xfrm>
            <a:off x="1448736" y="595207"/>
            <a:ext cx="6233966" cy="3506606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B1B394B-B7AE-4627-B974-F81DA6E96042}"/>
              </a:ext>
            </a:extLst>
          </p:cNvPr>
          <p:cNvSpPr/>
          <p:nvPr/>
        </p:nvSpPr>
        <p:spPr>
          <a:xfrm>
            <a:off x="3598347" y="4542184"/>
            <a:ext cx="1934743" cy="22886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Payment Page</a:t>
            </a:r>
          </a:p>
        </p:txBody>
      </p:sp>
    </p:spTree>
    <p:extLst>
      <p:ext uri="{BB962C8B-B14F-4D97-AF65-F5344CB8AC3E}">
        <p14:creationId xmlns:p14="http://schemas.microsoft.com/office/powerpoint/2010/main" val="11289026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04" name="Google Shape;1704;p58"/>
          <p:cNvGrpSpPr/>
          <p:nvPr/>
        </p:nvGrpSpPr>
        <p:grpSpPr>
          <a:xfrm>
            <a:off x="596543" y="-794186"/>
            <a:ext cx="7915086" cy="6792688"/>
            <a:chOff x="3713739" y="536390"/>
            <a:chExt cx="4405473" cy="4066742"/>
          </a:xfrm>
        </p:grpSpPr>
        <p:grpSp>
          <p:nvGrpSpPr>
            <p:cNvPr id="1707" name="Google Shape;1707;p58"/>
            <p:cNvGrpSpPr/>
            <p:nvPr/>
          </p:nvGrpSpPr>
          <p:grpSpPr>
            <a:xfrm>
              <a:off x="3713757" y="1214253"/>
              <a:ext cx="4405453" cy="2714993"/>
              <a:chOff x="3637557" y="1214253"/>
              <a:chExt cx="4405453" cy="2714993"/>
            </a:xfrm>
          </p:grpSpPr>
          <p:sp>
            <p:nvSpPr>
              <p:cNvPr id="1708" name="Google Shape;1708;p58"/>
              <p:cNvSpPr/>
              <p:nvPr/>
            </p:nvSpPr>
            <p:spPr>
              <a:xfrm>
                <a:off x="3865952" y="1214253"/>
                <a:ext cx="3948891" cy="2646285"/>
              </a:xfrm>
              <a:custGeom>
                <a:avLst/>
                <a:gdLst/>
                <a:ahLst/>
                <a:cxnLst/>
                <a:rect l="l" t="t" r="r" b="b"/>
                <a:pathLst>
                  <a:path w="27686" h="16895" extrusionOk="0">
                    <a:moveTo>
                      <a:pt x="867" y="0"/>
                    </a:moveTo>
                    <a:cubicBezTo>
                      <a:pt x="391" y="0"/>
                      <a:pt x="1" y="390"/>
                      <a:pt x="1" y="866"/>
                    </a:cubicBezTo>
                    <a:lnTo>
                      <a:pt x="1" y="16029"/>
                    </a:lnTo>
                    <a:cubicBezTo>
                      <a:pt x="1" y="16506"/>
                      <a:pt x="391" y="16895"/>
                      <a:pt x="867" y="16895"/>
                    </a:cubicBezTo>
                    <a:lnTo>
                      <a:pt x="26820" y="16895"/>
                    </a:lnTo>
                    <a:cubicBezTo>
                      <a:pt x="27295" y="16895"/>
                      <a:pt x="27686" y="16506"/>
                      <a:pt x="27686" y="16029"/>
                    </a:cubicBezTo>
                    <a:lnTo>
                      <a:pt x="27686" y="866"/>
                    </a:lnTo>
                    <a:cubicBezTo>
                      <a:pt x="27686" y="390"/>
                      <a:pt x="27295" y="0"/>
                      <a:pt x="2682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9" name="Google Shape;1709;p58"/>
              <p:cNvSpPr/>
              <p:nvPr/>
            </p:nvSpPr>
            <p:spPr>
              <a:xfrm>
                <a:off x="3637557" y="3591236"/>
                <a:ext cx="4405453" cy="338010"/>
              </a:xfrm>
              <a:custGeom>
                <a:avLst/>
                <a:gdLst/>
                <a:ahLst/>
                <a:cxnLst/>
                <a:rect l="l" t="t" r="r" b="b"/>
                <a:pathLst>
                  <a:path w="30887" h="2158" extrusionOk="0">
                    <a:moveTo>
                      <a:pt x="0" y="1"/>
                    </a:moveTo>
                    <a:lnTo>
                      <a:pt x="0" y="1192"/>
                    </a:lnTo>
                    <a:cubicBezTo>
                      <a:pt x="0" y="1723"/>
                      <a:pt x="434" y="2157"/>
                      <a:pt x="966" y="2157"/>
                    </a:cubicBezTo>
                    <a:lnTo>
                      <a:pt x="29921" y="2157"/>
                    </a:lnTo>
                    <a:cubicBezTo>
                      <a:pt x="30451" y="2157"/>
                      <a:pt x="30886" y="1723"/>
                      <a:pt x="30886" y="1192"/>
                    </a:cubicBezTo>
                    <a:lnTo>
                      <a:pt x="30886" y="1"/>
                    </a:lnTo>
                    <a:close/>
                  </a:path>
                </a:pathLst>
              </a:custGeom>
              <a:solidFill>
                <a:schemeClr val="accent2">
                  <a:lumMod val="90000"/>
                </a:schemeClr>
              </a:solidFill>
              <a:ln>
                <a:solidFill>
                  <a:schemeClr val="tx2">
                    <a:lumMod val="7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0" name="Google Shape;1710;p58"/>
              <p:cNvSpPr/>
              <p:nvPr/>
            </p:nvSpPr>
            <p:spPr>
              <a:xfrm>
                <a:off x="5405581" y="3592805"/>
                <a:ext cx="874330" cy="110268"/>
              </a:xfrm>
              <a:custGeom>
                <a:avLst/>
                <a:gdLst/>
                <a:ahLst/>
                <a:cxnLst/>
                <a:rect l="l" t="t" r="r" b="b"/>
                <a:pathLst>
                  <a:path w="6130" h="704" extrusionOk="0">
                    <a:moveTo>
                      <a:pt x="0" y="1"/>
                    </a:moveTo>
                    <a:lnTo>
                      <a:pt x="0" y="389"/>
                    </a:lnTo>
                    <a:cubicBezTo>
                      <a:pt x="0" y="562"/>
                      <a:pt x="141" y="703"/>
                      <a:pt x="315" y="703"/>
                    </a:cubicBezTo>
                    <a:lnTo>
                      <a:pt x="5815" y="703"/>
                    </a:lnTo>
                    <a:cubicBezTo>
                      <a:pt x="5988" y="703"/>
                      <a:pt x="6129" y="561"/>
                      <a:pt x="6129" y="389"/>
                    </a:cubicBezTo>
                    <a:lnTo>
                      <a:pt x="612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11" name="Google Shape;1711;p58"/>
            <p:cNvSpPr/>
            <p:nvPr/>
          </p:nvSpPr>
          <p:spPr>
            <a:xfrm flipH="1">
              <a:off x="7737391" y="758289"/>
              <a:ext cx="381821" cy="379767"/>
            </a:xfrm>
            <a:custGeom>
              <a:avLst/>
              <a:gdLst/>
              <a:ahLst/>
              <a:cxnLst/>
              <a:rect l="l" t="t" r="r" b="b"/>
              <a:pathLst>
                <a:path w="5392" h="5363" extrusionOk="0">
                  <a:moveTo>
                    <a:pt x="2695" y="1"/>
                  </a:moveTo>
                  <a:lnTo>
                    <a:pt x="2069" y="2069"/>
                  </a:lnTo>
                  <a:lnTo>
                    <a:pt x="1" y="2683"/>
                  </a:lnTo>
                  <a:lnTo>
                    <a:pt x="2069" y="3294"/>
                  </a:lnTo>
                  <a:lnTo>
                    <a:pt x="2695" y="5362"/>
                  </a:lnTo>
                  <a:lnTo>
                    <a:pt x="3323" y="3294"/>
                  </a:lnTo>
                  <a:lnTo>
                    <a:pt x="5391" y="2683"/>
                  </a:lnTo>
                  <a:lnTo>
                    <a:pt x="3323" y="2069"/>
                  </a:lnTo>
                  <a:lnTo>
                    <a:pt x="269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58"/>
            <p:cNvSpPr/>
            <p:nvPr/>
          </p:nvSpPr>
          <p:spPr>
            <a:xfrm flipH="1">
              <a:off x="7441345" y="536390"/>
              <a:ext cx="221431" cy="220298"/>
            </a:xfrm>
            <a:custGeom>
              <a:avLst/>
              <a:gdLst/>
              <a:ahLst/>
              <a:cxnLst/>
              <a:rect l="l" t="t" r="r" b="b"/>
              <a:pathLst>
                <a:path w="3127" h="3111" extrusionOk="0">
                  <a:moveTo>
                    <a:pt x="1564" y="1"/>
                  </a:moveTo>
                  <a:lnTo>
                    <a:pt x="1199" y="1202"/>
                  </a:lnTo>
                  <a:lnTo>
                    <a:pt x="1" y="1556"/>
                  </a:lnTo>
                  <a:lnTo>
                    <a:pt x="1199" y="1912"/>
                  </a:lnTo>
                  <a:lnTo>
                    <a:pt x="1564" y="3110"/>
                  </a:lnTo>
                  <a:lnTo>
                    <a:pt x="1927" y="1912"/>
                  </a:lnTo>
                  <a:lnTo>
                    <a:pt x="3127" y="1556"/>
                  </a:lnTo>
                  <a:lnTo>
                    <a:pt x="1927" y="1202"/>
                  </a:lnTo>
                  <a:lnTo>
                    <a:pt x="156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58"/>
            <p:cNvSpPr/>
            <p:nvPr/>
          </p:nvSpPr>
          <p:spPr>
            <a:xfrm flipH="1">
              <a:off x="7254114" y="854498"/>
              <a:ext cx="188220" cy="187370"/>
            </a:xfrm>
            <a:custGeom>
              <a:avLst/>
              <a:gdLst/>
              <a:ahLst/>
              <a:cxnLst/>
              <a:rect l="l" t="t" r="r" b="b"/>
              <a:pathLst>
                <a:path w="2658" h="2646" extrusionOk="0">
                  <a:moveTo>
                    <a:pt x="1329" y="0"/>
                  </a:moveTo>
                  <a:lnTo>
                    <a:pt x="1020" y="1021"/>
                  </a:lnTo>
                  <a:lnTo>
                    <a:pt x="0" y="1322"/>
                  </a:lnTo>
                  <a:lnTo>
                    <a:pt x="1020" y="1625"/>
                  </a:lnTo>
                  <a:lnTo>
                    <a:pt x="1329" y="2645"/>
                  </a:lnTo>
                  <a:lnTo>
                    <a:pt x="1637" y="1625"/>
                  </a:lnTo>
                  <a:lnTo>
                    <a:pt x="2658" y="1322"/>
                  </a:lnTo>
                  <a:lnTo>
                    <a:pt x="1637" y="1021"/>
                  </a:lnTo>
                  <a:lnTo>
                    <a:pt x="132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58"/>
            <p:cNvSpPr/>
            <p:nvPr/>
          </p:nvSpPr>
          <p:spPr>
            <a:xfrm>
              <a:off x="3713739" y="4001465"/>
              <a:ext cx="381821" cy="379767"/>
            </a:xfrm>
            <a:custGeom>
              <a:avLst/>
              <a:gdLst/>
              <a:ahLst/>
              <a:cxnLst/>
              <a:rect l="l" t="t" r="r" b="b"/>
              <a:pathLst>
                <a:path w="5392" h="5363" extrusionOk="0">
                  <a:moveTo>
                    <a:pt x="2695" y="1"/>
                  </a:moveTo>
                  <a:lnTo>
                    <a:pt x="2069" y="2069"/>
                  </a:lnTo>
                  <a:lnTo>
                    <a:pt x="1" y="2683"/>
                  </a:lnTo>
                  <a:lnTo>
                    <a:pt x="2069" y="3294"/>
                  </a:lnTo>
                  <a:lnTo>
                    <a:pt x="2695" y="5362"/>
                  </a:lnTo>
                  <a:lnTo>
                    <a:pt x="3323" y="3294"/>
                  </a:lnTo>
                  <a:lnTo>
                    <a:pt x="5391" y="2683"/>
                  </a:lnTo>
                  <a:lnTo>
                    <a:pt x="3323" y="2069"/>
                  </a:lnTo>
                  <a:lnTo>
                    <a:pt x="269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58"/>
            <p:cNvSpPr/>
            <p:nvPr/>
          </p:nvSpPr>
          <p:spPr>
            <a:xfrm>
              <a:off x="4170175" y="4382834"/>
              <a:ext cx="221431" cy="220298"/>
            </a:xfrm>
            <a:custGeom>
              <a:avLst/>
              <a:gdLst/>
              <a:ahLst/>
              <a:cxnLst/>
              <a:rect l="l" t="t" r="r" b="b"/>
              <a:pathLst>
                <a:path w="3127" h="3111" extrusionOk="0">
                  <a:moveTo>
                    <a:pt x="1564" y="1"/>
                  </a:moveTo>
                  <a:lnTo>
                    <a:pt x="1199" y="1202"/>
                  </a:lnTo>
                  <a:lnTo>
                    <a:pt x="1" y="1556"/>
                  </a:lnTo>
                  <a:lnTo>
                    <a:pt x="1199" y="1912"/>
                  </a:lnTo>
                  <a:lnTo>
                    <a:pt x="1564" y="3110"/>
                  </a:lnTo>
                  <a:lnTo>
                    <a:pt x="1927" y="1912"/>
                  </a:lnTo>
                  <a:lnTo>
                    <a:pt x="3127" y="1556"/>
                  </a:lnTo>
                  <a:lnTo>
                    <a:pt x="1927" y="1202"/>
                  </a:lnTo>
                  <a:lnTo>
                    <a:pt x="156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58"/>
            <p:cNvSpPr/>
            <p:nvPr/>
          </p:nvSpPr>
          <p:spPr>
            <a:xfrm>
              <a:off x="4390617" y="4097655"/>
              <a:ext cx="188220" cy="187370"/>
            </a:xfrm>
            <a:custGeom>
              <a:avLst/>
              <a:gdLst/>
              <a:ahLst/>
              <a:cxnLst/>
              <a:rect l="l" t="t" r="r" b="b"/>
              <a:pathLst>
                <a:path w="2658" h="2646" extrusionOk="0">
                  <a:moveTo>
                    <a:pt x="1329" y="0"/>
                  </a:moveTo>
                  <a:lnTo>
                    <a:pt x="1020" y="1021"/>
                  </a:lnTo>
                  <a:lnTo>
                    <a:pt x="0" y="1322"/>
                  </a:lnTo>
                  <a:lnTo>
                    <a:pt x="1020" y="1625"/>
                  </a:lnTo>
                  <a:lnTo>
                    <a:pt x="1329" y="2645"/>
                  </a:lnTo>
                  <a:lnTo>
                    <a:pt x="1637" y="1625"/>
                  </a:lnTo>
                  <a:lnTo>
                    <a:pt x="2658" y="1322"/>
                  </a:lnTo>
                  <a:lnTo>
                    <a:pt x="1637" y="1021"/>
                  </a:lnTo>
                  <a:lnTo>
                    <a:pt x="132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719" name="Google Shape;1719;p58"/>
          <p:cNvPicPr preferRelativeResize="0"/>
          <p:nvPr/>
        </p:nvPicPr>
        <p:blipFill>
          <a:blip r:embed="rId3"/>
          <a:srcRect/>
          <a:stretch/>
        </p:blipFill>
        <p:spPr>
          <a:xfrm>
            <a:off x="1448736" y="595207"/>
            <a:ext cx="6233966" cy="350660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B1B394B-B7AE-4627-B974-F81DA6E96042}"/>
              </a:ext>
            </a:extLst>
          </p:cNvPr>
          <p:cNvSpPr/>
          <p:nvPr/>
        </p:nvSpPr>
        <p:spPr>
          <a:xfrm>
            <a:off x="3598347" y="4542184"/>
            <a:ext cx="1934743" cy="22886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Order Details Page</a:t>
            </a:r>
          </a:p>
        </p:txBody>
      </p:sp>
    </p:spTree>
    <p:extLst>
      <p:ext uri="{BB962C8B-B14F-4D97-AF65-F5344CB8AC3E}">
        <p14:creationId xmlns:p14="http://schemas.microsoft.com/office/powerpoint/2010/main" val="20547602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04" name="Google Shape;1704;p58"/>
          <p:cNvGrpSpPr/>
          <p:nvPr/>
        </p:nvGrpSpPr>
        <p:grpSpPr>
          <a:xfrm>
            <a:off x="596543" y="-794186"/>
            <a:ext cx="7915086" cy="6792688"/>
            <a:chOff x="3713739" y="536390"/>
            <a:chExt cx="4405473" cy="4066742"/>
          </a:xfrm>
        </p:grpSpPr>
        <p:grpSp>
          <p:nvGrpSpPr>
            <p:cNvPr id="1707" name="Google Shape;1707;p58"/>
            <p:cNvGrpSpPr/>
            <p:nvPr/>
          </p:nvGrpSpPr>
          <p:grpSpPr>
            <a:xfrm>
              <a:off x="3713757" y="1214253"/>
              <a:ext cx="4405453" cy="2714993"/>
              <a:chOff x="3637557" y="1214253"/>
              <a:chExt cx="4405453" cy="2714993"/>
            </a:xfrm>
          </p:grpSpPr>
          <p:sp>
            <p:nvSpPr>
              <p:cNvPr id="1708" name="Google Shape;1708;p58"/>
              <p:cNvSpPr/>
              <p:nvPr/>
            </p:nvSpPr>
            <p:spPr>
              <a:xfrm>
                <a:off x="3865952" y="1214253"/>
                <a:ext cx="3948891" cy="2646285"/>
              </a:xfrm>
              <a:custGeom>
                <a:avLst/>
                <a:gdLst/>
                <a:ahLst/>
                <a:cxnLst/>
                <a:rect l="l" t="t" r="r" b="b"/>
                <a:pathLst>
                  <a:path w="27686" h="16895" extrusionOk="0">
                    <a:moveTo>
                      <a:pt x="867" y="0"/>
                    </a:moveTo>
                    <a:cubicBezTo>
                      <a:pt x="391" y="0"/>
                      <a:pt x="1" y="390"/>
                      <a:pt x="1" y="866"/>
                    </a:cubicBezTo>
                    <a:lnTo>
                      <a:pt x="1" y="16029"/>
                    </a:lnTo>
                    <a:cubicBezTo>
                      <a:pt x="1" y="16506"/>
                      <a:pt x="391" y="16895"/>
                      <a:pt x="867" y="16895"/>
                    </a:cubicBezTo>
                    <a:lnTo>
                      <a:pt x="26820" y="16895"/>
                    </a:lnTo>
                    <a:cubicBezTo>
                      <a:pt x="27295" y="16895"/>
                      <a:pt x="27686" y="16506"/>
                      <a:pt x="27686" y="16029"/>
                    </a:cubicBezTo>
                    <a:lnTo>
                      <a:pt x="27686" y="866"/>
                    </a:lnTo>
                    <a:cubicBezTo>
                      <a:pt x="27686" y="390"/>
                      <a:pt x="27295" y="0"/>
                      <a:pt x="2682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9" name="Google Shape;1709;p58"/>
              <p:cNvSpPr/>
              <p:nvPr/>
            </p:nvSpPr>
            <p:spPr>
              <a:xfrm>
                <a:off x="3637557" y="3591236"/>
                <a:ext cx="4405453" cy="338010"/>
              </a:xfrm>
              <a:custGeom>
                <a:avLst/>
                <a:gdLst/>
                <a:ahLst/>
                <a:cxnLst/>
                <a:rect l="l" t="t" r="r" b="b"/>
                <a:pathLst>
                  <a:path w="30887" h="2158" extrusionOk="0">
                    <a:moveTo>
                      <a:pt x="0" y="1"/>
                    </a:moveTo>
                    <a:lnTo>
                      <a:pt x="0" y="1192"/>
                    </a:lnTo>
                    <a:cubicBezTo>
                      <a:pt x="0" y="1723"/>
                      <a:pt x="434" y="2157"/>
                      <a:pt x="966" y="2157"/>
                    </a:cubicBezTo>
                    <a:lnTo>
                      <a:pt x="29921" y="2157"/>
                    </a:lnTo>
                    <a:cubicBezTo>
                      <a:pt x="30451" y="2157"/>
                      <a:pt x="30886" y="1723"/>
                      <a:pt x="30886" y="1192"/>
                    </a:cubicBezTo>
                    <a:lnTo>
                      <a:pt x="30886" y="1"/>
                    </a:lnTo>
                    <a:close/>
                  </a:path>
                </a:pathLst>
              </a:custGeom>
              <a:solidFill>
                <a:schemeClr val="accent2">
                  <a:lumMod val="90000"/>
                </a:schemeClr>
              </a:solidFill>
              <a:ln>
                <a:solidFill>
                  <a:schemeClr val="tx2">
                    <a:lumMod val="7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0" name="Google Shape;1710;p58"/>
              <p:cNvSpPr/>
              <p:nvPr/>
            </p:nvSpPr>
            <p:spPr>
              <a:xfrm>
                <a:off x="5405581" y="3592805"/>
                <a:ext cx="874330" cy="110268"/>
              </a:xfrm>
              <a:custGeom>
                <a:avLst/>
                <a:gdLst/>
                <a:ahLst/>
                <a:cxnLst/>
                <a:rect l="l" t="t" r="r" b="b"/>
                <a:pathLst>
                  <a:path w="6130" h="704" extrusionOk="0">
                    <a:moveTo>
                      <a:pt x="0" y="1"/>
                    </a:moveTo>
                    <a:lnTo>
                      <a:pt x="0" y="389"/>
                    </a:lnTo>
                    <a:cubicBezTo>
                      <a:pt x="0" y="562"/>
                      <a:pt x="141" y="703"/>
                      <a:pt x="315" y="703"/>
                    </a:cubicBezTo>
                    <a:lnTo>
                      <a:pt x="5815" y="703"/>
                    </a:lnTo>
                    <a:cubicBezTo>
                      <a:pt x="5988" y="703"/>
                      <a:pt x="6129" y="561"/>
                      <a:pt x="6129" y="389"/>
                    </a:cubicBezTo>
                    <a:lnTo>
                      <a:pt x="612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11" name="Google Shape;1711;p58"/>
            <p:cNvSpPr/>
            <p:nvPr/>
          </p:nvSpPr>
          <p:spPr>
            <a:xfrm flipH="1">
              <a:off x="7737391" y="758289"/>
              <a:ext cx="381821" cy="379767"/>
            </a:xfrm>
            <a:custGeom>
              <a:avLst/>
              <a:gdLst/>
              <a:ahLst/>
              <a:cxnLst/>
              <a:rect l="l" t="t" r="r" b="b"/>
              <a:pathLst>
                <a:path w="5392" h="5363" extrusionOk="0">
                  <a:moveTo>
                    <a:pt x="2695" y="1"/>
                  </a:moveTo>
                  <a:lnTo>
                    <a:pt x="2069" y="2069"/>
                  </a:lnTo>
                  <a:lnTo>
                    <a:pt x="1" y="2683"/>
                  </a:lnTo>
                  <a:lnTo>
                    <a:pt x="2069" y="3294"/>
                  </a:lnTo>
                  <a:lnTo>
                    <a:pt x="2695" y="5362"/>
                  </a:lnTo>
                  <a:lnTo>
                    <a:pt x="3323" y="3294"/>
                  </a:lnTo>
                  <a:lnTo>
                    <a:pt x="5391" y="2683"/>
                  </a:lnTo>
                  <a:lnTo>
                    <a:pt x="3323" y="2069"/>
                  </a:lnTo>
                  <a:lnTo>
                    <a:pt x="269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58"/>
            <p:cNvSpPr/>
            <p:nvPr/>
          </p:nvSpPr>
          <p:spPr>
            <a:xfrm flipH="1">
              <a:off x="7441345" y="536390"/>
              <a:ext cx="221431" cy="220298"/>
            </a:xfrm>
            <a:custGeom>
              <a:avLst/>
              <a:gdLst/>
              <a:ahLst/>
              <a:cxnLst/>
              <a:rect l="l" t="t" r="r" b="b"/>
              <a:pathLst>
                <a:path w="3127" h="3111" extrusionOk="0">
                  <a:moveTo>
                    <a:pt x="1564" y="1"/>
                  </a:moveTo>
                  <a:lnTo>
                    <a:pt x="1199" y="1202"/>
                  </a:lnTo>
                  <a:lnTo>
                    <a:pt x="1" y="1556"/>
                  </a:lnTo>
                  <a:lnTo>
                    <a:pt x="1199" y="1912"/>
                  </a:lnTo>
                  <a:lnTo>
                    <a:pt x="1564" y="3110"/>
                  </a:lnTo>
                  <a:lnTo>
                    <a:pt x="1927" y="1912"/>
                  </a:lnTo>
                  <a:lnTo>
                    <a:pt x="3127" y="1556"/>
                  </a:lnTo>
                  <a:lnTo>
                    <a:pt x="1927" y="1202"/>
                  </a:lnTo>
                  <a:lnTo>
                    <a:pt x="156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58"/>
            <p:cNvSpPr/>
            <p:nvPr/>
          </p:nvSpPr>
          <p:spPr>
            <a:xfrm flipH="1">
              <a:off x="7254114" y="854498"/>
              <a:ext cx="188220" cy="187370"/>
            </a:xfrm>
            <a:custGeom>
              <a:avLst/>
              <a:gdLst/>
              <a:ahLst/>
              <a:cxnLst/>
              <a:rect l="l" t="t" r="r" b="b"/>
              <a:pathLst>
                <a:path w="2658" h="2646" extrusionOk="0">
                  <a:moveTo>
                    <a:pt x="1329" y="0"/>
                  </a:moveTo>
                  <a:lnTo>
                    <a:pt x="1020" y="1021"/>
                  </a:lnTo>
                  <a:lnTo>
                    <a:pt x="0" y="1322"/>
                  </a:lnTo>
                  <a:lnTo>
                    <a:pt x="1020" y="1625"/>
                  </a:lnTo>
                  <a:lnTo>
                    <a:pt x="1329" y="2645"/>
                  </a:lnTo>
                  <a:lnTo>
                    <a:pt x="1637" y="1625"/>
                  </a:lnTo>
                  <a:lnTo>
                    <a:pt x="2658" y="1322"/>
                  </a:lnTo>
                  <a:lnTo>
                    <a:pt x="1637" y="1021"/>
                  </a:lnTo>
                  <a:lnTo>
                    <a:pt x="132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58"/>
            <p:cNvSpPr/>
            <p:nvPr/>
          </p:nvSpPr>
          <p:spPr>
            <a:xfrm>
              <a:off x="3713739" y="4001465"/>
              <a:ext cx="381821" cy="379767"/>
            </a:xfrm>
            <a:custGeom>
              <a:avLst/>
              <a:gdLst/>
              <a:ahLst/>
              <a:cxnLst/>
              <a:rect l="l" t="t" r="r" b="b"/>
              <a:pathLst>
                <a:path w="5392" h="5363" extrusionOk="0">
                  <a:moveTo>
                    <a:pt x="2695" y="1"/>
                  </a:moveTo>
                  <a:lnTo>
                    <a:pt x="2069" y="2069"/>
                  </a:lnTo>
                  <a:lnTo>
                    <a:pt x="1" y="2683"/>
                  </a:lnTo>
                  <a:lnTo>
                    <a:pt x="2069" y="3294"/>
                  </a:lnTo>
                  <a:lnTo>
                    <a:pt x="2695" y="5362"/>
                  </a:lnTo>
                  <a:lnTo>
                    <a:pt x="3323" y="3294"/>
                  </a:lnTo>
                  <a:lnTo>
                    <a:pt x="5391" y="2683"/>
                  </a:lnTo>
                  <a:lnTo>
                    <a:pt x="3323" y="2069"/>
                  </a:lnTo>
                  <a:lnTo>
                    <a:pt x="269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58"/>
            <p:cNvSpPr/>
            <p:nvPr/>
          </p:nvSpPr>
          <p:spPr>
            <a:xfrm>
              <a:off x="4170175" y="4382834"/>
              <a:ext cx="221431" cy="220298"/>
            </a:xfrm>
            <a:custGeom>
              <a:avLst/>
              <a:gdLst/>
              <a:ahLst/>
              <a:cxnLst/>
              <a:rect l="l" t="t" r="r" b="b"/>
              <a:pathLst>
                <a:path w="3127" h="3111" extrusionOk="0">
                  <a:moveTo>
                    <a:pt x="1564" y="1"/>
                  </a:moveTo>
                  <a:lnTo>
                    <a:pt x="1199" y="1202"/>
                  </a:lnTo>
                  <a:lnTo>
                    <a:pt x="1" y="1556"/>
                  </a:lnTo>
                  <a:lnTo>
                    <a:pt x="1199" y="1912"/>
                  </a:lnTo>
                  <a:lnTo>
                    <a:pt x="1564" y="3110"/>
                  </a:lnTo>
                  <a:lnTo>
                    <a:pt x="1927" y="1912"/>
                  </a:lnTo>
                  <a:lnTo>
                    <a:pt x="3127" y="1556"/>
                  </a:lnTo>
                  <a:lnTo>
                    <a:pt x="1927" y="1202"/>
                  </a:lnTo>
                  <a:lnTo>
                    <a:pt x="156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58"/>
            <p:cNvSpPr/>
            <p:nvPr/>
          </p:nvSpPr>
          <p:spPr>
            <a:xfrm>
              <a:off x="4390617" y="4097655"/>
              <a:ext cx="188220" cy="187370"/>
            </a:xfrm>
            <a:custGeom>
              <a:avLst/>
              <a:gdLst/>
              <a:ahLst/>
              <a:cxnLst/>
              <a:rect l="l" t="t" r="r" b="b"/>
              <a:pathLst>
                <a:path w="2658" h="2646" extrusionOk="0">
                  <a:moveTo>
                    <a:pt x="1329" y="0"/>
                  </a:moveTo>
                  <a:lnTo>
                    <a:pt x="1020" y="1021"/>
                  </a:lnTo>
                  <a:lnTo>
                    <a:pt x="0" y="1322"/>
                  </a:lnTo>
                  <a:lnTo>
                    <a:pt x="1020" y="1625"/>
                  </a:lnTo>
                  <a:lnTo>
                    <a:pt x="1329" y="2645"/>
                  </a:lnTo>
                  <a:lnTo>
                    <a:pt x="1637" y="1625"/>
                  </a:lnTo>
                  <a:lnTo>
                    <a:pt x="2658" y="1322"/>
                  </a:lnTo>
                  <a:lnTo>
                    <a:pt x="1637" y="1021"/>
                  </a:lnTo>
                  <a:lnTo>
                    <a:pt x="132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719" name="Google Shape;1719;p58"/>
          <p:cNvPicPr preferRelativeResize="0"/>
          <p:nvPr/>
        </p:nvPicPr>
        <p:blipFill>
          <a:blip r:embed="rId3"/>
          <a:srcRect/>
          <a:stretch/>
        </p:blipFill>
        <p:spPr>
          <a:xfrm>
            <a:off x="1448737" y="595207"/>
            <a:ext cx="6233964" cy="350660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B1B394B-B7AE-4627-B974-F81DA6E96042}"/>
              </a:ext>
            </a:extLst>
          </p:cNvPr>
          <p:cNvSpPr/>
          <p:nvPr/>
        </p:nvSpPr>
        <p:spPr>
          <a:xfrm>
            <a:off x="3598347" y="4542184"/>
            <a:ext cx="1934743" cy="22886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Update Profile Page</a:t>
            </a:r>
          </a:p>
        </p:txBody>
      </p:sp>
    </p:spTree>
    <p:extLst>
      <p:ext uri="{BB962C8B-B14F-4D97-AF65-F5344CB8AC3E}">
        <p14:creationId xmlns:p14="http://schemas.microsoft.com/office/powerpoint/2010/main" val="28205641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3016B16-3F47-A18C-CBFF-66F541F1F54A}"/>
              </a:ext>
            </a:extLst>
          </p:cNvPr>
          <p:cNvSpPr/>
          <p:nvPr/>
        </p:nvSpPr>
        <p:spPr>
          <a:xfrm>
            <a:off x="2245113" y="1355365"/>
            <a:ext cx="4757761" cy="243277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0" b="1" dirty="0">
              <a:latin typeface="Montserrat Black" panose="00000A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E7386E-6C7B-61C8-7007-091BACC3F289}"/>
              </a:ext>
            </a:extLst>
          </p:cNvPr>
          <p:cNvSpPr txBox="1"/>
          <p:nvPr/>
        </p:nvSpPr>
        <p:spPr>
          <a:xfrm>
            <a:off x="2111390" y="1680117"/>
            <a:ext cx="501804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dirty="0">
                <a:solidFill>
                  <a:schemeClr val="bg1"/>
                </a:solidFill>
                <a:latin typeface="Montserrat Black" panose="00000A00000000000000" pitchFamily="2" charset="0"/>
              </a:rPr>
              <a:t>Mail screenshots</a:t>
            </a:r>
          </a:p>
        </p:txBody>
      </p:sp>
    </p:spTree>
    <p:extLst>
      <p:ext uri="{BB962C8B-B14F-4D97-AF65-F5344CB8AC3E}">
        <p14:creationId xmlns:p14="http://schemas.microsoft.com/office/powerpoint/2010/main" val="12411072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1704;p58">
            <a:extLst>
              <a:ext uri="{FF2B5EF4-FFF2-40B4-BE49-F238E27FC236}">
                <a16:creationId xmlns:a16="http://schemas.microsoft.com/office/drawing/2014/main" id="{EB41FE6E-61DB-F7A4-8B9E-0C83BC037A70}"/>
              </a:ext>
            </a:extLst>
          </p:cNvPr>
          <p:cNvGrpSpPr/>
          <p:nvPr/>
        </p:nvGrpSpPr>
        <p:grpSpPr>
          <a:xfrm>
            <a:off x="596543" y="-794186"/>
            <a:ext cx="7915086" cy="6792688"/>
            <a:chOff x="3713739" y="536390"/>
            <a:chExt cx="4405473" cy="4066742"/>
          </a:xfrm>
        </p:grpSpPr>
        <p:grpSp>
          <p:nvGrpSpPr>
            <p:cNvPr id="5" name="Google Shape;1707;p58">
              <a:extLst>
                <a:ext uri="{FF2B5EF4-FFF2-40B4-BE49-F238E27FC236}">
                  <a16:creationId xmlns:a16="http://schemas.microsoft.com/office/drawing/2014/main" id="{11350EF8-E2F2-DBF3-858B-C08E0FE0F6D7}"/>
                </a:ext>
              </a:extLst>
            </p:cNvPr>
            <p:cNvGrpSpPr/>
            <p:nvPr/>
          </p:nvGrpSpPr>
          <p:grpSpPr>
            <a:xfrm>
              <a:off x="3713757" y="1214253"/>
              <a:ext cx="4405453" cy="2714993"/>
              <a:chOff x="3637557" y="1214253"/>
              <a:chExt cx="4405453" cy="2714993"/>
            </a:xfrm>
          </p:grpSpPr>
          <p:sp>
            <p:nvSpPr>
              <p:cNvPr id="12" name="Google Shape;1708;p58">
                <a:extLst>
                  <a:ext uri="{FF2B5EF4-FFF2-40B4-BE49-F238E27FC236}">
                    <a16:creationId xmlns:a16="http://schemas.microsoft.com/office/drawing/2014/main" id="{527AEF19-0872-3FE5-9C9F-8D4A85F0BD53}"/>
                  </a:ext>
                </a:extLst>
              </p:cNvPr>
              <p:cNvSpPr/>
              <p:nvPr/>
            </p:nvSpPr>
            <p:spPr>
              <a:xfrm>
                <a:off x="3865952" y="1214253"/>
                <a:ext cx="3948891" cy="2646285"/>
              </a:xfrm>
              <a:custGeom>
                <a:avLst/>
                <a:gdLst/>
                <a:ahLst/>
                <a:cxnLst/>
                <a:rect l="l" t="t" r="r" b="b"/>
                <a:pathLst>
                  <a:path w="27686" h="16895" extrusionOk="0">
                    <a:moveTo>
                      <a:pt x="867" y="0"/>
                    </a:moveTo>
                    <a:cubicBezTo>
                      <a:pt x="391" y="0"/>
                      <a:pt x="1" y="390"/>
                      <a:pt x="1" y="866"/>
                    </a:cubicBezTo>
                    <a:lnTo>
                      <a:pt x="1" y="16029"/>
                    </a:lnTo>
                    <a:cubicBezTo>
                      <a:pt x="1" y="16506"/>
                      <a:pt x="391" y="16895"/>
                      <a:pt x="867" y="16895"/>
                    </a:cubicBezTo>
                    <a:lnTo>
                      <a:pt x="26820" y="16895"/>
                    </a:lnTo>
                    <a:cubicBezTo>
                      <a:pt x="27295" y="16895"/>
                      <a:pt x="27686" y="16506"/>
                      <a:pt x="27686" y="16029"/>
                    </a:cubicBezTo>
                    <a:lnTo>
                      <a:pt x="27686" y="866"/>
                    </a:lnTo>
                    <a:cubicBezTo>
                      <a:pt x="27686" y="390"/>
                      <a:pt x="27295" y="0"/>
                      <a:pt x="2682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709;p58">
                <a:extLst>
                  <a:ext uri="{FF2B5EF4-FFF2-40B4-BE49-F238E27FC236}">
                    <a16:creationId xmlns:a16="http://schemas.microsoft.com/office/drawing/2014/main" id="{6F0D6014-34E1-C2C1-6281-B2D24D3ECAFE}"/>
                  </a:ext>
                </a:extLst>
              </p:cNvPr>
              <p:cNvSpPr/>
              <p:nvPr/>
            </p:nvSpPr>
            <p:spPr>
              <a:xfrm>
                <a:off x="3637557" y="3591236"/>
                <a:ext cx="4405453" cy="338010"/>
              </a:xfrm>
              <a:custGeom>
                <a:avLst/>
                <a:gdLst/>
                <a:ahLst/>
                <a:cxnLst/>
                <a:rect l="l" t="t" r="r" b="b"/>
                <a:pathLst>
                  <a:path w="30887" h="2158" extrusionOk="0">
                    <a:moveTo>
                      <a:pt x="0" y="1"/>
                    </a:moveTo>
                    <a:lnTo>
                      <a:pt x="0" y="1192"/>
                    </a:lnTo>
                    <a:cubicBezTo>
                      <a:pt x="0" y="1723"/>
                      <a:pt x="434" y="2157"/>
                      <a:pt x="966" y="2157"/>
                    </a:cubicBezTo>
                    <a:lnTo>
                      <a:pt x="29921" y="2157"/>
                    </a:lnTo>
                    <a:cubicBezTo>
                      <a:pt x="30451" y="2157"/>
                      <a:pt x="30886" y="1723"/>
                      <a:pt x="30886" y="1192"/>
                    </a:cubicBezTo>
                    <a:lnTo>
                      <a:pt x="30886" y="1"/>
                    </a:lnTo>
                    <a:close/>
                  </a:path>
                </a:pathLst>
              </a:custGeom>
              <a:solidFill>
                <a:schemeClr val="accent2">
                  <a:lumMod val="90000"/>
                </a:schemeClr>
              </a:solidFill>
              <a:ln>
                <a:solidFill>
                  <a:schemeClr val="tx2">
                    <a:lumMod val="7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710;p58">
                <a:extLst>
                  <a:ext uri="{FF2B5EF4-FFF2-40B4-BE49-F238E27FC236}">
                    <a16:creationId xmlns:a16="http://schemas.microsoft.com/office/drawing/2014/main" id="{F8CF3E39-E3D5-2052-78DC-32CF6A2E3AF6}"/>
                  </a:ext>
                </a:extLst>
              </p:cNvPr>
              <p:cNvSpPr/>
              <p:nvPr/>
            </p:nvSpPr>
            <p:spPr>
              <a:xfrm>
                <a:off x="5405581" y="3592805"/>
                <a:ext cx="874330" cy="110268"/>
              </a:xfrm>
              <a:custGeom>
                <a:avLst/>
                <a:gdLst/>
                <a:ahLst/>
                <a:cxnLst/>
                <a:rect l="l" t="t" r="r" b="b"/>
                <a:pathLst>
                  <a:path w="6130" h="704" extrusionOk="0">
                    <a:moveTo>
                      <a:pt x="0" y="1"/>
                    </a:moveTo>
                    <a:lnTo>
                      <a:pt x="0" y="389"/>
                    </a:lnTo>
                    <a:cubicBezTo>
                      <a:pt x="0" y="562"/>
                      <a:pt x="141" y="703"/>
                      <a:pt x="315" y="703"/>
                    </a:cubicBezTo>
                    <a:lnTo>
                      <a:pt x="5815" y="703"/>
                    </a:lnTo>
                    <a:cubicBezTo>
                      <a:pt x="5988" y="703"/>
                      <a:pt x="6129" y="561"/>
                      <a:pt x="6129" y="389"/>
                    </a:cubicBezTo>
                    <a:lnTo>
                      <a:pt x="612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" name="Google Shape;1711;p58">
              <a:extLst>
                <a:ext uri="{FF2B5EF4-FFF2-40B4-BE49-F238E27FC236}">
                  <a16:creationId xmlns:a16="http://schemas.microsoft.com/office/drawing/2014/main" id="{DDCE8964-C7B6-6FB7-5116-5C343530DCFE}"/>
                </a:ext>
              </a:extLst>
            </p:cNvPr>
            <p:cNvSpPr/>
            <p:nvPr/>
          </p:nvSpPr>
          <p:spPr>
            <a:xfrm flipH="1">
              <a:off x="7737391" y="758289"/>
              <a:ext cx="381821" cy="379767"/>
            </a:xfrm>
            <a:custGeom>
              <a:avLst/>
              <a:gdLst/>
              <a:ahLst/>
              <a:cxnLst/>
              <a:rect l="l" t="t" r="r" b="b"/>
              <a:pathLst>
                <a:path w="5392" h="5363" extrusionOk="0">
                  <a:moveTo>
                    <a:pt x="2695" y="1"/>
                  </a:moveTo>
                  <a:lnTo>
                    <a:pt x="2069" y="2069"/>
                  </a:lnTo>
                  <a:lnTo>
                    <a:pt x="1" y="2683"/>
                  </a:lnTo>
                  <a:lnTo>
                    <a:pt x="2069" y="3294"/>
                  </a:lnTo>
                  <a:lnTo>
                    <a:pt x="2695" y="5362"/>
                  </a:lnTo>
                  <a:lnTo>
                    <a:pt x="3323" y="3294"/>
                  </a:lnTo>
                  <a:lnTo>
                    <a:pt x="5391" y="2683"/>
                  </a:lnTo>
                  <a:lnTo>
                    <a:pt x="3323" y="2069"/>
                  </a:lnTo>
                  <a:lnTo>
                    <a:pt x="269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712;p58">
              <a:extLst>
                <a:ext uri="{FF2B5EF4-FFF2-40B4-BE49-F238E27FC236}">
                  <a16:creationId xmlns:a16="http://schemas.microsoft.com/office/drawing/2014/main" id="{47EEAF95-8FC0-87F5-69DF-A1B2D06D53E8}"/>
                </a:ext>
              </a:extLst>
            </p:cNvPr>
            <p:cNvSpPr/>
            <p:nvPr/>
          </p:nvSpPr>
          <p:spPr>
            <a:xfrm flipH="1">
              <a:off x="7441345" y="536390"/>
              <a:ext cx="221431" cy="220298"/>
            </a:xfrm>
            <a:custGeom>
              <a:avLst/>
              <a:gdLst/>
              <a:ahLst/>
              <a:cxnLst/>
              <a:rect l="l" t="t" r="r" b="b"/>
              <a:pathLst>
                <a:path w="3127" h="3111" extrusionOk="0">
                  <a:moveTo>
                    <a:pt x="1564" y="1"/>
                  </a:moveTo>
                  <a:lnTo>
                    <a:pt x="1199" y="1202"/>
                  </a:lnTo>
                  <a:lnTo>
                    <a:pt x="1" y="1556"/>
                  </a:lnTo>
                  <a:lnTo>
                    <a:pt x="1199" y="1912"/>
                  </a:lnTo>
                  <a:lnTo>
                    <a:pt x="1564" y="3110"/>
                  </a:lnTo>
                  <a:lnTo>
                    <a:pt x="1927" y="1912"/>
                  </a:lnTo>
                  <a:lnTo>
                    <a:pt x="3127" y="1556"/>
                  </a:lnTo>
                  <a:lnTo>
                    <a:pt x="1927" y="1202"/>
                  </a:lnTo>
                  <a:lnTo>
                    <a:pt x="156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713;p58">
              <a:extLst>
                <a:ext uri="{FF2B5EF4-FFF2-40B4-BE49-F238E27FC236}">
                  <a16:creationId xmlns:a16="http://schemas.microsoft.com/office/drawing/2014/main" id="{A8A8D576-519C-4ED1-D699-8B568E956AF2}"/>
                </a:ext>
              </a:extLst>
            </p:cNvPr>
            <p:cNvSpPr/>
            <p:nvPr/>
          </p:nvSpPr>
          <p:spPr>
            <a:xfrm flipH="1">
              <a:off x="7254114" y="854498"/>
              <a:ext cx="188220" cy="187370"/>
            </a:xfrm>
            <a:custGeom>
              <a:avLst/>
              <a:gdLst/>
              <a:ahLst/>
              <a:cxnLst/>
              <a:rect l="l" t="t" r="r" b="b"/>
              <a:pathLst>
                <a:path w="2658" h="2646" extrusionOk="0">
                  <a:moveTo>
                    <a:pt x="1329" y="0"/>
                  </a:moveTo>
                  <a:lnTo>
                    <a:pt x="1020" y="1021"/>
                  </a:lnTo>
                  <a:lnTo>
                    <a:pt x="0" y="1322"/>
                  </a:lnTo>
                  <a:lnTo>
                    <a:pt x="1020" y="1625"/>
                  </a:lnTo>
                  <a:lnTo>
                    <a:pt x="1329" y="2645"/>
                  </a:lnTo>
                  <a:lnTo>
                    <a:pt x="1637" y="1625"/>
                  </a:lnTo>
                  <a:lnTo>
                    <a:pt x="2658" y="1322"/>
                  </a:lnTo>
                  <a:lnTo>
                    <a:pt x="1637" y="1021"/>
                  </a:lnTo>
                  <a:lnTo>
                    <a:pt x="132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714;p58">
              <a:extLst>
                <a:ext uri="{FF2B5EF4-FFF2-40B4-BE49-F238E27FC236}">
                  <a16:creationId xmlns:a16="http://schemas.microsoft.com/office/drawing/2014/main" id="{BCEC43F3-903C-731E-C74F-EDC66BE9EC28}"/>
                </a:ext>
              </a:extLst>
            </p:cNvPr>
            <p:cNvSpPr/>
            <p:nvPr/>
          </p:nvSpPr>
          <p:spPr>
            <a:xfrm>
              <a:off x="3713739" y="4001465"/>
              <a:ext cx="381821" cy="379767"/>
            </a:xfrm>
            <a:custGeom>
              <a:avLst/>
              <a:gdLst/>
              <a:ahLst/>
              <a:cxnLst/>
              <a:rect l="l" t="t" r="r" b="b"/>
              <a:pathLst>
                <a:path w="5392" h="5363" extrusionOk="0">
                  <a:moveTo>
                    <a:pt x="2695" y="1"/>
                  </a:moveTo>
                  <a:lnTo>
                    <a:pt x="2069" y="2069"/>
                  </a:lnTo>
                  <a:lnTo>
                    <a:pt x="1" y="2683"/>
                  </a:lnTo>
                  <a:lnTo>
                    <a:pt x="2069" y="3294"/>
                  </a:lnTo>
                  <a:lnTo>
                    <a:pt x="2695" y="5362"/>
                  </a:lnTo>
                  <a:lnTo>
                    <a:pt x="3323" y="3294"/>
                  </a:lnTo>
                  <a:lnTo>
                    <a:pt x="5391" y="2683"/>
                  </a:lnTo>
                  <a:lnTo>
                    <a:pt x="3323" y="2069"/>
                  </a:lnTo>
                  <a:lnTo>
                    <a:pt x="269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715;p58">
              <a:extLst>
                <a:ext uri="{FF2B5EF4-FFF2-40B4-BE49-F238E27FC236}">
                  <a16:creationId xmlns:a16="http://schemas.microsoft.com/office/drawing/2014/main" id="{35B8F4A1-E3C4-9C93-3B0C-429C49C212F6}"/>
                </a:ext>
              </a:extLst>
            </p:cNvPr>
            <p:cNvSpPr/>
            <p:nvPr/>
          </p:nvSpPr>
          <p:spPr>
            <a:xfrm>
              <a:off x="4170175" y="4382834"/>
              <a:ext cx="221431" cy="220298"/>
            </a:xfrm>
            <a:custGeom>
              <a:avLst/>
              <a:gdLst/>
              <a:ahLst/>
              <a:cxnLst/>
              <a:rect l="l" t="t" r="r" b="b"/>
              <a:pathLst>
                <a:path w="3127" h="3111" extrusionOk="0">
                  <a:moveTo>
                    <a:pt x="1564" y="1"/>
                  </a:moveTo>
                  <a:lnTo>
                    <a:pt x="1199" y="1202"/>
                  </a:lnTo>
                  <a:lnTo>
                    <a:pt x="1" y="1556"/>
                  </a:lnTo>
                  <a:lnTo>
                    <a:pt x="1199" y="1912"/>
                  </a:lnTo>
                  <a:lnTo>
                    <a:pt x="1564" y="3110"/>
                  </a:lnTo>
                  <a:lnTo>
                    <a:pt x="1927" y="1912"/>
                  </a:lnTo>
                  <a:lnTo>
                    <a:pt x="3127" y="1556"/>
                  </a:lnTo>
                  <a:lnTo>
                    <a:pt x="1927" y="1202"/>
                  </a:lnTo>
                  <a:lnTo>
                    <a:pt x="156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716;p58">
              <a:extLst>
                <a:ext uri="{FF2B5EF4-FFF2-40B4-BE49-F238E27FC236}">
                  <a16:creationId xmlns:a16="http://schemas.microsoft.com/office/drawing/2014/main" id="{D97F47C4-9BF2-E9CD-D542-EB72608BC073}"/>
                </a:ext>
              </a:extLst>
            </p:cNvPr>
            <p:cNvSpPr/>
            <p:nvPr/>
          </p:nvSpPr>
          <p:spPr>
            <a:xfrm>
              <a:off x="4390617" y="4097655"/>
              <a:ext cx="188220" cy="187370"/>
            </a:xfrm>
            <a:custGeom>
              <a:avLst/>
              <a:gdLst/>
              <a:ahLst/>
              <a:cxnLst/>
              <a:rect l="l" t="t" r="r" b="b"/>
              <a:pathLst>
                <a:path w="2658" h="2646" extrusionOk="0">
                  <a:moveTo>
                    <a:pt x="1329" y="0"/>
                  </a:moveTo>
                  <a:lnTo>
                    <a:pt x="1020" y="1021"/>
                  </a:lnTo>
                  <a:lnTo>
                    <a:pt x="0" y="1322"/>
                  </a:lnTo>
                  <a:lnTo>
                    <a:pt x="1020" y="1625"/>
                  </a:lnTo>
                  <a:lnTo>
                    <a:pt x="1329" y="2645"/>
                  </a:lnTo>
                  <a:lnTo>
                    <a:pt x="1637" y="1625"/>
                  </a:lnTo>
                  <a:lnTo>
                    <a:pt x="2658" y="1322"/>
                  </a:lnTo>
                  <a:lnTo>
                    <a:pt x="1637" y="1021"/>
                  </a:lnTo>
                  <a:lnTo>
                    <a:pt x="132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B0B672D4-EEF2-6284-BF76-514D96D67F1E}"/>
              </a:ext>
            </a:extLst>
          </p:cNvPr>
          <p:cNvSpPr/>
          <p:nvPr/>
        </p:nvSpPr>
        <p:spPr>
          <a:xfrm>
            <a:off x="3438292" y="4354224"/>
            <a:ext cx="2267415" cy="40244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Registration confirmation mail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9D5A39E-5EA7-CD31-14FF-82E5543D06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6169" y="814387"/>
            <a:ext cx="7012874" cy="3185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1854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1704;p58">
            <a:extLst>
              <a:ext uri="{FF2B5EF4-FFF2-40B4-BE49-F238E27FC236}">
                <a16:creationId xmlns:a16="http://schemas.microsoft.com/office/drawing/2014/main" id="{EB25A65D-02E7-ED54-3214-74C0C5BA4550}"/>
              </a:ext>
            </a:extLst>
          </p:cNvPr>
          <p:cNvGrpSpPr/>
          <p:nvPr/>
        </p:nvGrpSpPr>
        <p:grpSpPr>
          <a:xfrm>
            <a:off x="596543" y="-794186"/>
            <a:ext cx="7915086" cy="6792688"/>
            <a:chOff x="3713739" y="536390"/>
            <a:chExt cx="4405473" cy="4066742"/>
          </a:xfrm>
        </p:grpSpPr>
        <p:grpSp>
          <p:nvGrpSpPr>
            <p:cNvPr id="3" name="Google Shape;1707;p58">
              <a:extLst>
                <a:ext uri="{FF2B5EF4-FFF2-40B4-BE49-F238E27FC236}">
                  <a16:creationId xmlns:a16="http://schemas.microsoft.com/office/drawing/2014/main" id="{EE40EDC3-8833-0A90-12B2-725B6F0E14F3}"/>
                </a:ext>
              </a:extLst>
            </p:cNvPr>
            <p:cNvGrpSpPr/>
            <p:nvPr/>
          </p:nvGrpSpPr>
          <p:grpSpPr>
            <a:xfrm>
              <a:off x="3713757" y="1214253"/>
              <a:ext cx="4405453" cy="2714993"/>
              <a:chOff x="3637557" y="1214253"/>
              <a:chExt cx="4405453" cy="2714993"/>
            </a:xfrm>
          </p:grpSpPr>
          <p:sp>
            <p:nvSpPr>
              <p:cNvPr id="10" name="Google Shape;1708;p58">
                <a:extLst>
                  <a:ext uri="{FF2B5EF4-FFF2-40B4-BE49-F238E27FC236}">
                    <a16:creationId xmlns:a16="http://schemas.microsoft.com/office/drawing/2014/main" id="{16461DA2-A249-3843-8C70-D9179FF778D9}"/>
                  </a:ext>
                </a:extLst>
              </p:cNvPr>
              <p:cNvSpPr/>
              <p:nvPr/>
            </p:nvSpPr>
            <p:spPr>
              <a:xfrm>
                <a:off x="3865952" y="1214253"/>
                <a:ext cx="3948891" cy="2646285"/>
              </a:xfrm>
              <a:custGeom>
                <a:avLst/>
                <a:gdLst/>
                <a:ahLst/>
                <a:cxnLst/>
                <a:rect l="l" t="t" r="r" b="b"/>
                <a:pathLst>
                  <a:path w="27686" h="16895" extrusionOk="0">
                    <a:moveTo>
                      <a:pt x="867" y="0"/>
                    </a:moveTo>
                    <a:cubicBezTo>
                      <a:pt x="391" y="0"/>
                      <a:pt x="1" y="390"/>
                      <a:pt x="1" y="866"/>
                    </a:cubicBezTo>
                    <a:lnTo>
                      <a:pt x="1" y="16029"/>
                    </a:lnTo>
                    <a:cubicBezTo>
                      <a:pt x="1" y="16506"/>
                      <a:pt x="391" y="16895"/>
                      <a:pt x="867" y="16895"/>
                    </a:cubicBezTo>
                    <a:lnTo>
                      <a:pt x="26820" y="16895"/>
                    </a:lnTo>
                    <a:cubicBezTo>
                      <a:pt x="27295" y="16895"/>
                      <a:pt x="27686" y="16506"/>
                      <a:pt x="27686" y="16029"/>
                    </a:cubicBezTo>
                    <a:lnTo>
                      <a:pt x="27686" y="866"/>
                    </a:lnTo>
                    <a:cubicBezTo>
                      <a:pt x="27686" y="390"/>
                      <a:pt x="27295" y="0"/>
                      <a:pt x="2682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1709;p58">
                <a:extLst>
                  <a:ext uri="{FF2B5EF4-FFF2-40B4-BE49-F238E27FC236}">
                    <a16:creationId xmlns:a16="http://schemas.microsoft.com/office/drawing/2014/main" id="{DD16BF91-CF75-8CAE-0CBE-4DF7E826F3A8}"/>
                  </a:ext>
                </a:extLst>
              </p:cNvPr>
              <p:cNvSpPr/>
              <p:nvPr/>
            </p:nvSpPr>
            <p:spPr>
              <a:xfrm>
                <a:off x="3637557" y="3591236"/>
                <a:ext cx="4405453" cy="338010"/>
              </a:xfrm>
              <a:custGeom>
                <a:avLst/>
                <a:gdLst/>
                <a:ahLst/>
                <a:cxnLst/>
                <a:rect l="l" t="t" r="r" b="b"/>
                <a:pathLst>
                  <a:path w="30887" h="2158" extrusionOk="0">
                    <a:moveTo>
                      <a:pt x="0" y="1"/>
                    </a:moveTo>
                    <a:lnTo>
                      <a:pt x="0" y="1192"/>
                    </a:lnTo>
                    <a:cubicBezTo>
                      <a:pt x="0" y="1723"/>
                      <a:pt x="434" y="2157"/>
                      <a:pt x="966" y="2157"/>
                    </a:cubicBezTo>
                    <a:lnTo>
                      <a:pt x="29921" y="2157"/>
                    </a:lnTo>
                    <a:cubicBezTo>
                      <a:pt x="30451" y="2157"/>
                      <a:pt x="30886" y="1723"/>
                      <a:pt x="30886" y="1192"/>
                    </a:cubicBezTo>
                    <a:lnTo>
                      <a:pt x="30886" y="1"/>
                    </a:lnTo>
                    <a:close/>
                  </a:path>
                </a:pathLst>
              </a:custGeom>
              <a:solidFill>
                <a:schemeClr val="accent2">
                  <a:lumMod val="90000"/>
                </a:schemeClr>
              </a:solidFill>
              <a:ln>
                <a:solidFill>
                  <a:schemeClr val="tx2">
                    <a:lumMod val="7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1710;p58">
                <a:extLst>
                  <a:ext uri="{FF2B5EF4-FFF2-40B4-BE49-F238E27FC236}">
                    <a16:creationId xmlns:a16="http://schemas.microsoft.com/office/drawing/2014/main" id="{43EA13F5-857B-61A7-12A4-204C27EE192E}"/>
                  </a:ext>
                </a:extLst>
              </p:cNvPr>
              <p:cNvSpPr/>
              <p:nvPr/>
            </p:nvSpPr>
            <p:spPr>
              <a:xfrm>
                <a:off x="5405581" y="3592805"/>
                <a:ext cx="874330" cy="110268"/>
              </a:xfrm>
              <a:custGeom>
                <a:avLst/>
                <a:gdLst/>
                <a:ahLst/>
                <a:cxnLst/>
                <a:rect l="l" t="t" r="r" b="b"/>
                <a:pathLst>
                  <a:path w="6130" h="704" extrusionOk="0">
                    <a:moveTo>
                      <a:pt x="0" y="1"/>
                    </a:moveTo>
                    <a:lnTo>
                      <a:pt x="0" y="389"/>
                    </a:lnTo>
                    <a:cubicBezTo>
                      <a:pt x="0" y="562"/>
                      <a:pt x="141" y="703"/>
                      <a:pt x="315" y="703"/>
                    </a:cubicBezTo>
                    <a:lnTo>
                      <a:pt x="5815" y="703"/>
                    </a:lnTo>
                    <a:cubicBezTo>
                      <a:pt x="5988" y="703"/>
                      <a:pt x="6129" y="561"/>
                      <a:pt x="6129" y="389"/>
                    </a:cubicBezTo>
                    <a:lnTo>
                      <a:pt x="612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" name="Google Shape;1711;p58">
              <a:extLst>
                <a:ext uri="{FF2B5EF4-FFF2-40B4-BE49-F238E27FC236}">
                  <a16:creationId xmlns:a16="http://schemas.microsoft.com/office/drawing/2014/main" id="{629330C0-B60A-23DD-DFC1-8869D9DCA27A}"/>
                </a:ext>
              </a:extLst>
            </p:cNvPr>
            <p:cNvSpPr/>
            <p:nvPr/>
          </p:nvSpPr>
          <p:spPr>
            <a:xfrm flipH="1">
              <a:off x="7737391" y="758289"/>
              <a:ext cx="381821" cy="379767"/>
            </a:xfrm>
            <a:custGeom>
              <a:avLst/>
              <a:gdLst/>
              <a:ahLst/>
              <a:cxnLst/>
              <a:rect l="l" t="t" r="r" b="b"/>
              <a:pathLst>
                <a:path w="5392" h="5363" extrusionOk="0">
                  <a:moveTo>
                    <a:pt x="2695" y="1"/>
                  </a:moveTo>
                  <a:lnTo>
                    <a:pt x="2069" y="2069"/>
                  </a:lnTo>
                  <a:lnTo>
                    <a:pt x="1" y="2683"/>
                  </a:lnTo>
                  <a:lnTo>
                    <a:pt x="2069" y="3294"/>
                  </a:lnTo>
                  <a:lnTo>
                    <a:pt x="2695" y="5362"/>
                  </a:lnTo>
                  <a:lnTo>
                    <a:pt x="3323" y="3294"/>
                  </a:lnTo>
                  <a:lnTo>
                    <a:pt x="5391" y="2683"/>
                  </a:lnTo>
                  <a:lnTo>
                    <a:pt x="3323" y="2069"/>
                  </a:lnTo>
                  <a:lnTo>
                    <a:pt x="269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712;p58">
              <a:extLst>
                <a:ext uri="{FF2B5EF4-FFF2-40B4-BE49-F238E27FC236}">
                  <a16:creationId xmlns:a16="http://schemas.microsoft.com/office/drawing/2014/main" id="{DF4908EA-EF0B-7AF3-D115-B91E27015AAE}"/>
                </a:ext>
              </a:extLst>
            </p:cNvPr>
            <p:cNvSpPr/>
            <p:nvPr/>
          </p:nvSpPr>
          <p:spPr>
            <a:xfrm flipH="1">
              <a:off x="7441345" y="536390"/>
              <a:ext cx="221431" cy="220298"/>
            </a:xfrm>
            <a:custGeom>
              <a:avLst/>
              <a:gdLst/>
              <a:ahLst/>
              <a:cxnLst/>
              <a:rect l="l" t="t" r="r" b="b"/>
              <a:pathLst>
                <a:path w="3127" h="3111" extrusionOk="0">
                  <a:moveTo>
                    <a:pt x="1564" y="1"/>
                  </a:moveTo>
                  <a:lnTo>
                    <a:pt x="1199" y="1202"/>
                  </a:lnTo>
                  <a:lnTo>
                    <a:pt x="1" y="1556"/>
                  </a:lnTo>
                  <a:lnTo>
                    <a:pt x="1199" y="1912"/>
                  </a:lnTo>
                  <a:lnTo>
                    <a:pt x="1564" y="3110"/>
                  </a:lnTo>
                  <a:lnTo>
                    <a:pt x="1927" y="1912"/>
                  </a:lnTo>
                  <a:lnTo>
                    <a:pt x="3127" y="1556"/>
                  </a:lnTo>
                  <a:lnTo>
                    <a:pt x="1927" y="1202"/>
                  </a:lnTo>
                  <a:lnTo>
                    <a:pt x="156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713;p58">
              <a:extLst>
                <a:ext uri="{FF2B5EF4-FFF2-40B4-BE49-F238E27FC236}">
                  <a16:creationId xmlns:a16="http://schemas.microsoft.com/office/drawing/2014/main" id="{C179871C-3234-A43D-E2C7-CA64FBBF3DE5}"/>
                </a:ext>
              </a:extLst>
            </p:cNvPr>
            <p:cNvSpPr/>
            <p:nvPr/>
          </p:nvSpPr>
          <p:spPr>
            <a:xfrm flipH="1">
              <a:off x="7254114" y="854498"/>
              <a:ext cx="188220" cy="187370"/>
            </a:xfrm>
            <a:custGeom>
              <a:avLst/>
              <a:gdLst/>
              <a:ahLst/>
              <a:cxnLst/>
              <a:rect l="l" t="t" r="r" b="b"/>
              <a:pathLst>
                <a:path w="2658" h="2646" extrusionOk="0">
                  <a:moveTo>
                    <a:pt x="1329" y="0"/>
                  </a:moveTo>
                  <a:lnTo>
                    <a:pt x="1020" y="1021"/>
                  </a:lnTo>
                  <a:lnTo>
                    <a:pt x="0" y="1322"/>
                  </a:lnTo>
                  <a:lnTo>
                    <a:pt x="1020" y="1625"/>
                  </a:lnTo>
                  <a:lnTo>
                    <a:pt x="1329" y="2645"/>
                  </a:lnTo>
                  <a:lnTo>
                    <a:pt x="1637" y="1625"/>
                  </a:lnTo>
                  <a:lnTo>
                    <a:pt x="2658" y="1322"/>
                  </a:lnTo>
                  <a:lnTo>
                    <a:pt x="1637" y="1021"/>
                  </a:lnTo>
                  <a:lnTo>
                    <a:pt x="132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714;p58">
              <a:extLst>
                <a:ext uri="{FF2B5EF4-FFF2-40B4-BE49-F238E27FC236}">
                  <a16:creationId xmlns:a16="http://schemas.microsoft.com/office/drawing/2014/main" id="{14D605E7-FDD6-B807-C56B-59C832C5F108}"/>
                </a:ext>
              </a:extLst>
            </p:cNvPr>
            <p:cNvSpPr/>
            <p:nvPr/>
          </p:nvSpPr>
          <p:spPr>
            <a:xfrm>
              <a:off x="3713739" y="4001465"/>
              <a:ext cx="381821" cy="379767"/>
            </a:xfrm>
            <a:custGeom>
              <a:avLst/>
              <a:gdLst/>
              <a:ahLst/>
              <a:cxnLst/>
              <a:rect l="l" t="t" r="r" b="b"/>
              <a:pathLst>
                <a:path w="5392" h="5363" extrusionOk="0">
                  <a:moveTo>
                    <a:pt x="2695" y="1"/>
                  </a:moveTo>
                  <a:lnTo>
                    <a:pt x="2069" y="2069"/>
                  </a:lnTo>
                  <a:lnTo>
                    <a:pt x="1" y="2683"/>
                  </a:lnTo>
                  <a:lnTo>
                    <a:pt x="2069" y="3294"/>
                  </a:lnTo>
                  <a:lnTo>
                    <a:pt x="2695" y="5362"/>
                  </a:lnTo>
                  <a:lnTo>
                    <a:pt x="3323" y="3294"/>
                  </a:lnTo>
                  <a:lnTo>
                    <a:pt x="5391" y="2683"/>
                  </a:lnTo>
                  <a:lnTo>
                    <a:pt x="3323" y="2069"/>
                  </a:lnTo>
                  <a:lnTo>
                    <a:pt x="269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715;p58">
              <a:extLst>
                <a:ext uri="{FF2B5EF4-FFF2-40B4-BE49-F238E27FC236}">
                  <a16:creationId xmlns:a16="http://schemas.microsoft.com/office/drawing/2014/main" id="{3F22E798-E3D0-B6F0-C318-DCDB6EC4AA31}"/>
                </a:ext>
              </a:extLst>
            </p:cNvPr>
            <p:cNvSpPr/>
            <p:nvPr/>
          </p:nvSpPr>
          <p:spPr>
            <a:xfrm>
              <a:off x="4170175" y="4382834"/>
              <a:ext cx="221431" cy="220298"/>
            </a:xfrm>
            <a:custGeom>
              <a:avLst/>
              <a:gdLst/>
              <a:ahLst/>
              <a:cxnLst/>
              <a:rect l="l" t="t" r="r" b="b"/>
              <a:pathLst>
                <a:path w="3127" h="3111" extrusionOk="0">
                  <a:moveTo>
                    <a:pt x="1564" y="1"/>
                  </a:moveTo>
                  <a:lnTo>
                    <a:pt x="1199" y="1202"/>
                  </a:lnTo>
                  <a:lnTo>
                    <a:pt x="1" y="1556"/>
                  </a:lnTo>
                  <a:lnTo>
                    <a:pt x="1199" y="1912"/>
                  </a:lnTo>
                  <a:lnTo>
                    <a:pt x="1564" y="3110"/>
                  </a:lnTo>
                  <a:lnTo>
                    <a:pt x="1927" y="1912"/>
                  </a:lnTo>
                  <a:lnTo>
                    <a:pt x="3127" y="1556"/>
                  </a:lnTo>
                  <a:lnTo>
                    <a:pt x="1927" y="1202"/>
                  </a:lnTo>
                  <a:lnTo>
                    <a:pt x="156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716;p58">
              <a:extLst>
                <a:ext uri="{FF2B5EF4-FFF2-40B4-BE49-F238E27FC236}">
                  <a16:creationId xmlns:a16="http://schemas.microsoft.com/office/drawing/2014/main" id="{B0987FBA-6DF6-F4B1-B40B-C14C49D3B88B}"/>
                </a:ext>
              </a:extLst>
            </p:cNvPr>
            <p:cNvSpPr/>
            <p:nvPr/>
          </p:nvSpPr>
          <p:spPr>
            <a:xfrm>
              <a:off x="4390617" y="4097655"/>
              <a:ext cx="188220" cy="187370"/>
            </a:xfrm>
            <a:custGeom>
              <a:avLst/>
              <a:gdLst/>
              <a:ahLst/>
              <a:cxnLst/>
              <a:rect l="l" t="t" r="r" b="b"/>
              <a:pathLst>
                <a:path w="2658" h="2646" extrusionOk="0">
                  <a:moveTo>
                    <a:pt x="1329" y="0"/>
                  </a:moveTo>
                  <a:lnTo>
                    <a:pt x="1020" y="1021"/>
                  </a:lnTo>
                  <a:lnTo>
                    <a:pt x="0" y="1322"/>
                  </a:lnTo>
                  <a:lnTo>
                    <a:pt x="1020" y="1625"/>
                  </a:lnTo>
                  <a:lnTo>
                    <a:pt x="1329" y="2645"/>
                  </a:lnTo>
                  <a:lnTo>
                    <a:pt x="1637" y="1625"/>
                  </a:lnTo>
                  <a:lnTo>
                    <a:pt x="2658" y="1322"/>
                  </a:lnTo>
                  <a:lnTo>
                    <a:pt x="1637" y="1021"/>
                  </a:lnTo>
                  <a:lnTo>
                    <a:pt x="132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174E2ED9-BBE6-B9BB-65E3-BA8D48552E5A}"/>
              </a:ext>
            </a:extLst>
          </p:cNvPr>
          <p:cNvSpPr/>
          <p:nvPr/>
        </p:nvSpPr>
        <p:spPr>
          <a:xfrm>
            <a:off x="3486724" y="4401886"/>
            <a:ext cx="2170551" cy="37746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Stock availability mail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7400508-90F3-33CE-D90F-E1E4C5F2CE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679" y="657672"/>
            <a:ext cx="6964842" cy="3509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0553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1125;p50">
            <a:extLst>
              <a:ext uri="{FF2B5EF4-FFF2-40B4-BE49-F238E27FC236}">
                <a16:creationId xmlns:a16="http://schemas.microsoft.com/office/drawing/2014/main" id="{32B57B54-D6AC-4AD4-AE83-6D51C468DA1F}"/>
              </a:ext>
            </a:extLst>
          </p:cNvPr>
          <p:cNvSpPr/>
          <p:nvPr/>
        </p:nvSpPr>
        <p:spPr>
          <a:xfrm>
            <a:off x="3898770" y="522163"/>
            <a:ext cx="558482" cy="554100"/>
          </a:xfrm>
          <a:custGeom>
            <a:avLst/>
            <a:gdLst/>
            <a:ahLst/>
            <a:cxnLst/>
            <a:rect l="l" t="t" r="r" b="b"/>
            <a:pathLst>
              <a:path w="9786" h="9793" extrusionOk="0">
                <a:moveTo>
                  <a:pt x="4894" y="1765"/>
                </a:moveTo>
                <a:cubicBezTo>
                  <a:pt x="6621" y="1765"/>
                  <a:pt x="8022" y="3165"/>
                  <a:pt x="8022" y="4895"/>
                </a:cubicBezTo>
                <a:cubicBezTo>
                  <a:pt x="8022" y="6624"/>
                  <a:pt x="6621" y="8022"/>
                  <a:pt x="4894" y="8022"/>
                </a:cubicBezTo>
                <a:cubicBezTo>
                  <a:pt x="3166" y="8022"/>
                  <a:pt x="1765" y="6622"/>
                  <a:pt x="1765" y="4895"/>
                </a:cubicBezTo>
                <a:cubicBezTo>
                  <a:pt x="1765" y="3166"/>
                  <a:pt x="3166" y="1765"/>
                  <a:pt x="4894" y="1765"/>
                </a:cubicBezTo>
                <a:close/>
                <a:moveTo>
                  <a:pt x="4892" y="1"/>
                </a:moveTo>
                <a:cubicBezTo>
                  <a:pt x="4529" y="1"/>
                  <a:pt x="4234" y="297"/>
                  <a:pt x="4234" y="660"/>
                </a:cubicBezTo>
                <a:cubicBezTo>
                  <a:pt x="4234" y="691"/>
                  <a:pt x="4247" y="714"/>
                  <a:pt x="4250" y="746"/>
                </a:cubicBezTo>
                <a:cubicBezTo>
                  <a:pt x="3571" y="850"/>
                  <a:pt x="2943" y="1117"/>
                  <a:pt x="2413" y="1506"/>
                </a:cubicBezTo>
                <a:cubicBezTo>
                  <a:pt x="2395" y="1483"/>
                  <a:pt x="2387" y="1454"/>
                  <a:pt x="2365" y="1434"/>
                </a:cubicBezTo>
                <a:cubicBezTo>
                  <a:pt x="2236" y="1305"/>
                  <a:pt x="2067" y="1241"/>
                  <a:pt x="1898" y="1241"/>
                </a:cubicBezTo>
                <a:cubicBezTo>
                  <a:pt x="1729" y="1241"/>
                  <a:pt x="1560" y="1305"/>
                  <a:pt x="1432" y="1434"/>
                </a:cubicBezTo>
                <a:cubicBezTo>
                  <a:pt x="1175" y="1691"/>
                  <a:pt x="1175" y="2110"/>
                  <a:pt x="1432" y="2366"/>
                </a:cubicBezTo>
                <a:cubicBezTo>
                  <a:pt x="1453" y="2390"/>
                  <a:pt x="1480" y="2398"/>
                  <a:pt x="1503" y="2416"/>
                </a:cubicBezTo>
                <a:cubicBezTo>
                  <a:pt x="1113" y="2947"/>
                  <a:pt x="847" y="3570"/>
                  <a:pt x="743" y="4253"/>
                </a:cubicBezTo>
                <a:cubicBezTo>
                  <a:pt x="714" y="4249"/>
                  <a:pt x="688" y="4235"/>
                  <a:pt x="660" y="4235"/>
                </a:cubicBezTo>
                <a:cubicBezTo>
                  <a:pt x="297" y="4235"/>
                  <a:pt x="1" y="4532"/>
                  <a:pt x="1" y="4896"/>
                </a:cubicBezTo>
                <a:cubicBezTo>
                  <a:pt x="1" y="5260"/>
                  <a:pt x="298" y="5555"/>
                  <a:pt x="660" y="5555"/>
                </a:cubicBezTo>
                <a:cubicBezTo>
                  <a:pt x="690" y="5555"/>
                  <a:pt x="716" y="5543"/>
                  <a:pt x="743" y="5539"/>
                </a:cubicBezTo>
                <a:cubicBezTo>
                  <a:pt x="847" y="6218"/>
                  <a:pt x="1114" y="6843"/>
                  <a:pt x="1503" y="7376"/>
                </a:cubicBezTo>
                <a:cubicBezTo>
                  <a:pt x="1482" y="7392"/>
                  <a:pt x="1454" y="7402"/>
                  <a:pt x="1432" y="7424"/>
                </a:cubicBezTo>
                <a:cubicBezTo>
                  <a:pt x="1175" y="7680"/>
                  <a:pt x="1175" y="8101"/>
                  <a:pt x="1432" y="8357"/>
                </a:cubicBezTo>
                <a:cubicBezTo>
                  <a:pt x="1560" y="8485"/>
                  <a:pt x="1729" y="8550"/>
                  <a:pt x="1898" y="8550"/>
                </a:cubicBezTo>
                <a:cubicBezTo>
                  <a:pt x="2067" y="8550"/>
                  <a:pt x="2236" y="8485"/>
                  <a:pt x="2365" y="8357"/>
                </a:cubicBezTo>
                <a:cubicBezTo>
                  <a:pt x="2386" y="8336"/>
                  <a:pt x="2395" y="8307"/>
                  <a:pt x="2413" y="8285"/>
                </a:cubicBezTo>
                <a:cubicBezTo>
                  <a:pt x="2943" y="8676"/>
                  <a:pt x="3571" y="8940"/>
                  <a:pt x="4250" y="9046"/>
                </a:cubicBezTo>
                <a:cubicBezTo>
                  <a:pt x="4247" y="9075"/>
                  <a:pt x="4234" y="9101"/>
                  <a:pt x="4234" y="9131"/>
                </a:cubicBezTo>
                <a:cubicBezTo>
                  <a:pt x="4234" y="9494"/>
                  <a:pt x="4529" y="9792"/>
                  <a:pt x="4892" y="9792"/>
                </a:cubicBezTo>
                <a:cubicBezTo>
                  <a:pt x="5255" y="9792"/>
                  <a:pt x="5551" y="9494"/>
                  <a:pt x="5551" y="9131"/>
                </a:cubicBezTo>
                <a:cubicBezTo>
                  <a:pt x="5551" y="9101"/>
                  <a:pt x="5538" y="9075"/>
                  <a:pt x="5535" y="9046"/>
                </a:cubicBezTo>
                <a:cubicBezTo>
                  <a:pt x="6214" y="8940"/>
                  <a:pt x="6839" y="8676"/>
                  <a:pt x="7372" y="8285"/>
                </a:cubicBezTo>
                <a:cubicBezTo>
                  <a:pt x="7391" y="8309"/>
                  <a:pt x="7399" y="8336"/>
                  <a:pt x="7420" y="8357"/>
                </a:cubicBezTo>
                <a:cubicBezTo>
                  <a:pt x="7548" y="8485"/>
                  <a:pt x="7717" y="8550"/>
                  <a:pt x="7886" y="8550"/>
                </a:cubicBezTo>
                <a:cubicBezTo>
                  <a:pt x="8055" y="8550"/>
                  <a:pt x="8225" y="8485"/>
                  <a:pt x="8353" y="8357"/>
                </a:cubicBezTo>
                <a:cubicBezTo>
                  <a:pt x="8610" y="8101"/>
                  <a:pt x="8610" y="7680"/>
                  <a:pt x="8353" y="7424"/>
                </a:cubicBezTo>
                <a:cubicBezTo>
                  <a:pt x="8331" y="7403"/>
                  <a:pt x="8303" y="7392"/>
                  <a:pt x="8281" y="7376"/>
                </a:cubicBezTo>
                <a:cubicBezTo>
                  <a:pt x="8670" y="6843"/>
                  <a:pt x="8936" y="6220"/>
                  <a:pt x="9040" y="5539"/>
                </a:cubicBezTo>
                <a:cubicBezTo>
                  <a:pt x="9070" y="5542"/>
                  <a:pt x="9096" y="5555"/>
                  <a:pt x="9127" y="5555"/>
                </a:cubicBezTo>
                <a:cubicBezTo>
                  <a:pt x="9490" y="5555"/>
                  <a:pt x="9785" y="5260"/>
                  <a:pt x="9785" y="4896"/>
                </a:cubicBezTo>
                <a:cubicBezTo>
                  <a:pt x="9785" y="4532"/>
                  <a:pt x="9490" y="4235"/>
                  <a:pt x="9127" y="4235"/>
                </a:cubicBezTo>
                <a:cubicBezTo>
                  <a:pt x="9096" y="4235"/>
                  <a:pt x="9070" y="4249"/>
                  <a:pt x="9040" y="4253"/>
                </a:cubicBezTo>
                <a:cubicBezTo>
                  <a:pt x="8936" y="3573"/>
                  <a:pt x="8670" y="2947"/>
                  <a:pt x="8281" y="2416"/>
                </a:cubicBezTo>
                <a:cubicBezTo>
                  <a:pt x="8303" y="2398"/>
                  <a:pt x="8331" y="2390"/>
                  <a:pt x="8353" y="2366"/>
                </a:cubicBezTo>
                <a:cubicBezTo>
                  <a:pt x="8610" y="2110"/>
                  <a:pt x="8610" y="1691"/>
                  <a:pt x="8353" y="1434"/>
                </a:cubicBezTo>
                <a:cubicBezTo>
                  <a:pt x="8225" y="1305"/>
                  <a:pt x="8055" y="1241"/>
                  <a:pt x="7886" y="1241"/>
                </a:cubicBezTo>
                <a:cubicBezTo>
                  <a:pt x="7717" y="1241"/>
                  <a:pt x="7548" y="1305"/>
                  <a:pt x="7420" y="1434"/>
                </a:cubicBezTo>
                <a:cubicBezTo>
                  <a:pt x="7399" y="1454"/>
                  <a:pt x="7391" y="1484"/>
                  <a:pt x="7372" y="1506"/>
                </a:cubicBezTo>
                <a:cubicBezTo>
                  <a:pt x="6840" y="1117"/>
                  <a:pt x="6214" y="850"/>
                  <a:pt x="5535" y="746"/>
                </a:cubicBezTo>
                <a:cubicBezTo>
                  <a:pt x="5538" y="716"/>
                  <a:pt x="5551" y="691"/>
                  <a:pt x="5551" y="660"/>
                </a:cubicBezTo>
                <a:cubicBezTo>
                  <a:pt x="5551" y="297"/>
                  <a:pt x="5255" y="1"/>
                  <a:pt x="489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5" name="Google Shape;1125;p50"/>
          <p:cNvSpPr/>
          <p:nvPr/>
        </p:nvSpPr>
        <p:spPr>
          <a:xfrm>
            <a:off x="627126" y="522168"/>
            <a:ext cx="558482" cy="554100"/>
          </a:xfrm>
          <a:custGeom>
            <a:avLst/>
            <a:gdLst/>
            <a:ahLst/>
            <a:cxnLst/>
            <a:rect l="l" t="t" r="r" b="b"/>
            <a:pathLst>
              <a:path w="9786" h="9793" extrusionOk="0">
                <a:moveTo>
                  <a:pt x="4894" y="1765"/>
                </a:moveTo>
                <a:cubicBezTo>
                  <a:pt x="6621" y="1765"/>
                  <a:pt x="8022" y="3165"/>
                  <a:pt x="8022" y="4895"/>
                </a:cubicBezTo>
                <a:cubicBezTo>
                  <a:pt x="8022" y="6624"/>
                  <a:pt x="6621" y="8022"/>
                  <a:pt x="4894" y="8022"/>
                </a:cubicBezTo>
                <a:cubicBezTo>
                  <a:pt x="3166" y="8022"/>
                  <a:pt x="1765" y="6622"/>
                  <a:pt x="1765" y="4895"/>
                </a:cubicBezTo>
                <a:cubicBezTo>
                  <a:pt x="1765" y="3166"/>
                  <a:pt x="3166" y="1765"/>
                  <a:pt x="4894" y="1765"/>
                </a:cubicBezTo>
                <a:close/>
                <a:moveTo>
                  <a:pt x="4892" y="1"/>
                </a:moveTo>
                <a:cubicBezTo>
                  <a:pt x="4529" y="1"/>
                  <a:pt x="4234" y="297"/>
                  <a:pt x="4234" y="660"/>
                </a:cubicBezTo>
                <a:cubicBezTo>
                  <a:pt x="4234" y="691"/>
                  <a:pt x="4247" y="714"/>
                  <a:pt x="4250" y="746"/>
                </a:cubicBezTo>
                <a:cubicBezTo>
                  <a:pt x="3571" y="850"/>
                  <a:pt x="2943" y="1117"/>
                  <a:pt x="2413" y="1506"/>
                </a:cubicBezTo>
                <a:cubicBezTo>
                  <a:pt x="2395" y="1483"/>
                  <a:pt x="2387" y="1454"/>
                  <a:pt x="2365" y="1434"/>
                </a:cubicBezTo>
                <a:cubicBezTo>
                  <a:pt x="2236" y="1305"/>
                  <a:pt x="2067" y="1241"/>
                  <a:pt x="1898" y="1241"/>
                </a:cubicBezTo>
                <a:cubicBezTo>
                  <a:pt x="1729" y="1241"/>
                  <a:pt x="1560" y="1305"/>
                  <a:pt x="1432" y="1434"/>
                </a:cubicBezTo>
                <a:cubicBezTo>
                  <a:pt x="1175" y="1691"/>
                  <a:pt x="1175" y="2110"/>
                  <a:pt x="1432" y="2366"/>
                </a:cubicBezTo>
                <a:cubicBezTo>
                  <a:pt x="1453" y="2390"/>
                  <a:pt x="1480" y="2398"/>
                  <a:pt x="1503" y="2416"/>
                </a:cubicBezTo>
                <a:cubicBezTo>
                  <a:pt x="1113" y="2947"/>
                  <a:pt x="847" y="3570"/>
                  <a:pt x="743" y="4253"/>
                </a:cubicBezTo>
                <a:cubicBezTo>
                  <a:pt x="714" y="4249"/>
                  <a:pt x="688" y="4235"/>
                  <a:pt x="660" y="4235"/>
                </a:cubicBezTo>
                <a:cubicBezTo>
                  <a:pt x="297" y="4235"/>
                  <a:pt x="1" y="4532"/>
                  <a:pt x="1" y="4896"/>
                </a:cubicBezTo>
                <a:cubicBezTo>
                  <a:pt x="1" y="5260"/>
                  <a:pt x="298" y="5555"/>
                  <a:pt x="660" y="5555"/>
                </a:cubicBezTo>
                <a:cubicBezTo>
                  <a:pt x="690" y="5555"/>
                  <a:pt x="716" y="5543"/>
                  <a:pt x="743" y="5539"/>
                </a:cubicBezTo>
                <a:cubicBezTo>
                  <a:pt x="847" y="6218"/>
                  <a:pt x="1114" y="6843"/>
                  <a:pt x="1503" y="7376"/>
                </a:cubicBezTo>
                <a:cubicBezTo>
                  <a:pt x="1482" y="7392"/>
                  <a:pt x="1454" y="7402"/>
                  <a:pt x="1432" y="7424"/>
                </a:cubicBezTo>
                <a:cubicBezTo>
                  <a:pt x="1175" y="7680"/>
                  <a:pt x="1175" y="8101"/>
                  <a:pt x="1432" y="8357"/>
                </a:cubicBezTo>
                <a:cubicBezTo>
                  <a:pt x="1560" y="8485"/>
                  <a:pt x="1729" y="8550"/>
                  <a:pt x="1898" y="8550"/>
                </a:cubicBezTo>
                <a:cubicBezTo>
                  <a:pt x="2067" y="8550"/>
                  <a:pt x="2236" y="8485"/>
                  <a:pt x="2365" y="8357"/>
                </a:cubicBezTo>
                <a:cubicBezTo>
                  <a:pt x="2386" y="8336"/>
                  <a:pt x="2395" y="8307"/>
                  <a:pt x="2413" y="8285"/>
                </a:cubicBezTo>
                <a:cubicBezTo>
                  <a:pt x="2943" y="8676"/>
                  <a:pt x="3571" y="8940"/>
                  <a:pt x="4250" y="9046"/>
                </a:cubicBezTo>
                <a:cubicBezTo>
                  <a:pt x="4247" y="9075"/>
                  <a:pt x="4234" y="9101"/>
                  <a:pt x="4234" y="9131"/>
                </a:cubicBezTo>
                <a:cubicBezTo>
                  <a:pt x="4234" y="9494"/>
                  <a:pt x="4529" y="9792"/>
                  <a:pt x="4892" y="9792"/>
                </a:cubicBezTo>
                <a:cubicBezTo>
                  <a:pt x="5255" y="9792"/>
                  <a:pt x="5551" y="9494"/>
                  <a:pt x="5551" y="9131"/>
                </a:cubicBezTo>
                <a:cubicBezTo>
                  <a:pt x="5551" y="9101"/>
                  <a:pt x="5538" y="9075"/>
                  <a:pt x="5535" y="9046"/>
                </a:cubicBezTo>
                <a:cubicBezTo>
                  <a:pt x="6214" y="8940"/>
                  <a:pt x="6839" y="8676"/>
                  <a:pt x="7372" y="8285"/>
                </a:cubicBezTo>
                <a:cubicBezTo>
                  <a:pt x="7391" y="8309"/>
                  <a:pt x="7399" y="8336"/>
                  <a:pt x="7420" y="8357"/>
                </a:cubicBezTo>
                <a:cubicBezTo>
                  <a:pt x="7548" y="8485"/>
                  <a:pt x="7717" y="8550"/>
                  <a:pt x="7886" y="8550"/>
                </a:cubicBezTo>
                <a:cubicBezTo>
                  <a:pt x="8055" y="8550"/>
                  <a:pt x="8225" y="8485"/>
                  <a:pt x="8353" y="8357"/>
                </a:cubicBezTo>
                <a:cubicBezTo>
                  <a:pt x="8610" y="8101"/>
                  <a:pt x="8610" y="7680"/>
                  <a:pt x="8353" y="7424"/>
                </a:cubicBezTo>
                <a:cubicBezTo>
                  <a:pt x="8331" y="7403"/>
                  <a:pt x="8303" y="7392"/>
                  <a:pt x="8281" y="7376"/>
                </a:cubicBezTo>
                <a:cubicBezTo>
                  <a:pt x="8670" y="6843"/>
                  <a:pt x="8936" y="6220"/>
                  <a:pt x="9040" y="5539"/>
                </a:cubicBezTo>
                <a:cubicBezTo>
                  <a:pt x="9070" y="5542"/>
                  <a:pt x="9096" y="5555"/>
                  <a:pt x="9127" y="5555"/>
                </a:cubicBezTo>
                <a:cubicBezTo>
                  <a:pt x="9490" y="5555"/>
                  <a:pt x="9785" y="5260"/>
                  <a:pt x="9785" y="4896"/>
                </a:cubicBezTo>
                <a:cubicBezTo>
                  <a:pt x="9785" y="4532"/>
                  <a:pt x="9490" y="4235"/>
                  <a:pt x="9127" y="4235"/>
                </a:cubicBezTo>
                <a:cubicBezTo>
                  <a:pt x="9096" y="4235"/>
                  <a:pt x="9070" y="4249"/>
                  <a:pt x="9040" y="4253"/>
                </a:cubicBezTo>
                <a:cubicBezTo>
                  <a:pt x="8936" y="3573"/>
                  <a:pt x="8670" y="2947"/>
                  <a:pt x="8281" y="2416"/>
                </a:cubicBezTo>
                <a:cubicBezTo>
                  <a:pt x="8303" y="2398"/>
                  <a:pt x="8331" y="2390"/>
                  <a:pt x="8353" y="2366"/>
                </a:cubicBezTo>
                <a:cubicBezTo>
                  <a:pt x="8610" y="2110"/>
                  <a:pt x="8610" y="1691"/>
                  <a:pt x="8353" y="1434"/>
                </a:cubicBezTo>
                <a:cubicBezTo>
                  <a:pt x="8225" y="1305"/>
                  <a:pt x="8055" y="1241"/>
                  <a:pt x="7886" y="1241"/>
                </a:cubicBezTo>
                <a:cubicBezTo>
                  <a:pt x="7717" y="1241"/>
                  <a:pt x="7548" y="1305"/>
                  <a:pt x="7420" y="1434"/>
                </a:cubicBezTo>
                <a:cubicBezTo>
                  <a:pt x="7399" y="1454"/>
                  <a:pt x="7391" y="1484"/>
                  <a:pt x="7372" y="1506"/>
                </a:cubicBezTo>
                <a:cubicBezTo>
                  <a:pt x="6840" y="1117"/>
                  <a:pt x="6214" y="850"/>
                  <a:pt x="5535" y="746"/>
                </a:cubicBezTo>
                <a:cubicBezTo>
                  <a:pt x="5538" y="716"/>
                  <a:pt x="5551" y="691"/>
                  <a:pt x="5551" y="660"/>
                </a:cubicBezTo>
                <a:cubicBezTo>
                  <a:pt x="5551" y="297"/>
                  <a:pt x="5255" y="1"/>
                  <a:pt x="489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6" name="Google Shape;1126;p50"/>
          <p:cNvSpPr/>
          <p:nvPr/>
        </p:nvSpPr>
        <p:spPr>
          <a:xfrm>
            <a:off x="1571526" y="1448693"/>
            <a:ext cx="456181" cy="554100"/>
          </a:xfrm>
          <a:custGeom>
            <a:avLst/>
            <a:gdLst/>
            <a:ahLst/>
            <a:cxnLst/>
            <a:rect l="l" t="t" r="r" b="b"/>
            <a:pathLst>
              <a:path w="14454" h="14457" extrusionOk="0">
                <a:moveTo>
                  <a:pt x="7227" y="2340"/>
                </a:moveTo>
                <a:cubicBezTo>
                  <a:pt x="9925" y="2340"/>
                  <a:pt x="12114" y="4530"/>
                  <a:pt x="12114" y="7229"/>
                </a:cubicBezTo>
                <a:cubicBezTo>
                  <a:pt x="12115" y="9927"/>
                  <a:pt x="9926" y="12115"/>
                  <a:pt x="7227" y="12115"/>
                </a:cubicBezTo>
                <a:cubicBezTo>
                  <a:pt x="4528" y="12115"/>
                  <a:pt x="2338" y="9929"/>
                  <a:pt x="2338" y="7229"/>
                </a:cubicBezTo>
                <a:cubicBezTo>
                  <a:pt x="2338" y="4529"/>
                  <a:pt x="4527" y="2340"/>
                  <a:pt x="7227" y="2340"/>
                </a:cubicBezTo>
                <a:close/>
                <a:moveTo>
                  <a:pt x="7228" y="0"/>
                </a:moveTo>
                <a:cubicBezTo>
                  <a:pt x="6692" y="0"/>
                  <a:pt x="6254" y="437"/>
                  <a:pt x="6254" y="974"/>
                </a:cubicBezTo>
                <a:cubicBezTo>
                  <a:pt x="6254" y="1018"/>
                  <a:pt x="6273" y="1056"/>
                  <a:pt x="6280" y="1099"/>
                </a:cubicBezTo>
                <a:cubicBezTo>
                  <a:pt x="5275" y="1255"/>
                  <a:pt x="4351" y="1647"/>
                  <a:pt x="3566" y="2223"/>
                </a:cubicBezTo>
                <a:cubicBezTo>
                  <a:pt x="3540" y="2189"/>
                  <a:pt x="3527" y="2148"/>
                  <a:pt x="3495" y="2118"/>
                </a:cubicBezTo>
                <a:cubicBezTo>
                  <a:pt x="3306" y="1929"/>
                  <a:pt x="3057" y="1834"/>
                  <a:pt x="2807" y="1834"/>
                </a:cubicBezTo>
                <a:cubicBezTo>
                  <a:pt x="2557" y="1834"/>
                  <a:pt x="2307" y="1929"/>
                  <a:pt x="2117" y="2118"/>
                </a:cubicBezTo>
                <a:cubicBezTo>
                  <a:pt x="1738" y="2496"/>
                  <a:pt x="1739" y="3118"/>
                  <a:pt x="2117" y="3496"/>
                </a:cubicBezTo>
                <a:cubicBezTo>
                  <a:pt x="2150" y="3528"/>
                  <a:pt x="2190" y="3538"/>
                  <a:pt x="2224" y="3566"/>
                </a:cubicBezTo>
                <a:cubicBezTo>
                  <a:pt x="1649" y="4351"/>
                  <a:pt x="1254" y="5275"/>
                  <a:pt x="1101" y="6278"/>
                </a:cubicBezTo>
                <a:cubicBezTo>
                  <a:pt x="1057" y="6271"/>
                  <a:pt x="1020" y="6255"/>
                  <a:pt x="975" y="6255"/>
                </a:cubicBezTo>
                <a:cubicBezTo>
                  <a:pt x="439" y="6255"/>
                  <a:pt x="1" y="6693"/>
                  <a:pt x="1" y="7229"/>
                </a:cubicBezTo>
                <a:cubicBezTo>
                  <a:pt x="1" y="7764"/>
                  <a:pt x="440" y="8203"/>
                  <a:pt x="975" y="8203"/>
                </a:cubicBezTo>
                <a:cubicBezTo>
                  <a:pt x="1020" y="8203"/>
                  <a:pt x="1057" y="8184"/>
                  <a:pt x="1101" y="8179"/>
                </a:cubicBezTo>
                <a:cubicBezTo>
                  <a:pt x="1254" y="9185"/>
                  <a:pt x="1649" y="10107"/>
                  <a:pt x="2224" y="10892"/>
                </a:cubicBezTo>
                <a:cubicBezTo>
                  <a:pt x="2190" y="10916"/>
                  <a:pt x="2149" y="10931"/>
                  <a:pt x="2117" y="10962"/>
                </a:cubicBezTo>
                <a:cubicBezTo>
                  <a:pt x="1739" y="11340"/>
                  <a:pt x="1738" y="11960"/>
                  <a:pt x="2117" y="12340"/>
                </a:cubicBezTo>
                <a:cubicBezTo>
                  <a:pt x="2306" y="12529"/>
                  <a:pt x="2556" y="12624"/>
                  <a:pt x="2806" y="12624"/>
                </a:cubicBezTo>
                <a:cubicBezTo>
                  <a:pt x="3056" y="12624"/>
                  <a:pt x="3306" y="12529"/>
                  <a:pt x="3495" y="12340"/>
                </a:cubicBezTo>
                <a:cubicBezTo>
                  <a:pt x="3527" y="12310"/>
                  <a:pt x="3540" y="12268"/>
                  <a:pt x="3566" y="12234"/>
                </a:cubicBezTo>
                <a:cubicBezTo>
                  <a:pt x="4351" y="12810"/>
                  <a:pt x="5275" y="13203"/>
                  <a:pt x="6280" y="13357"/>
                </a:cubicBezTo>
                <a:cubicBezTo>
                  <a:pt x="6275" y="13400"/>
                  <a:pt x="6254" y="13438"/>
                  <a:pt x="6254" y="13482"/>
                </a:cubicBezTo>
                <a:cubicBezTo>
                  <a:pt x="6254" y="14016"/>
                  <a:pt x="6692" y="14456"/>
                  <a:pt x="7228" y="14456"/>
                </a:cubicBezTo>
                <a:cubicBezTo>
                  <a:pt x="7765" y="14456"/>
                  <a:pt x="8203" y="14018"/>
                  <a:pt x="8203" y="13482"/>
                </a:cubicBezTo>
                <a:cubicBezTo>
                  <a:pt x="8203" y="13438"/>
                  <a:pt x="8184" y="13400"/>
                  <a:pt x="8177" y="13357"/>
                </a:cubicBezTo>
                <a:cubicBezTo>
                  <a:pt x="9183" y="13203"/>
                  <a:pt x="10105" y="12810"/>
                  <a:pt x="10891" y="12234"/>
                </a:cubicBezTo>
                <a:cubicBezTo>
                  <a:pt x="10917" y="12270"/>
                  <a:pt x="10931" y="12310"/>
                  <a:pt x="10961" y="12340"/>
                </a:cubicBezTo>
                <a:cubicBezTo>
                  <a:pt x="11150" y="12529"/>
                  <a:pt x="11400" y="12624"/>
                  <a:pt x="11650" y="12624"/>
                </a:cubicBezTo>
                <a:cubicBezTo>
                  <a:pt x="11899" y="12624"/>
                  <a:pt x="12148" y="12529"/>
                  <a:pt x="12337" y="12340"/>
                </a:cubicBezTo>
                <a:cubicBezTo>
                  <a:pt x="12717" y="11962"/>
                  <a:pt x="12717" y="11340"/>
                  <a:pt x="12337" y="10962"/>
                </a:cubicBezTo>
                <a:cubicBezTo>
                  <a:pt x="12307" y="10931"/>
                  <a:pt x="12266" y="10916"/>
                  <a:pt x="12232" y="10892"/>
                </a:cubicBezTo>
                <a:cubicBezTo>
                  <a:pt x="12807" y="10107"/>
                  <a:pt x="13200" y="9182"/>
                  <a:pt x="13355" y="8179"/>
                </a:cubicBezTo>
                <a:cubicBezTo>
                  <a:pt x="13398" y="8186"/>
                  <a:pt x="13436" y="8203"/>
                  <a:pt x="13480" y="8203"/>
                </a:cubicBezTo>
                <a:cubicBezTo>
                  <a:pt x="14015" y="8203"/>
                  <a:pt x="14454" y="7764"/>
                  <a:pt x="14454" y="7229"/>
                </a:cubicBezTo>
                <a:cubicBezTo>
                  <a:pt x="14454" y="6693"/>
                  <a:pt x="14015" y="6255"/>
                  <a:pt x="13480" y="6255"/>
                </a:cubicBezTo>
                <a:cubicBezTo>
                  <a:pt x="13436" y="6255"/>
                  <a:pt x="13398" y="6274"/>
                  <a:pt x="13355" y="6278"/>
                </a:cubicBezTo>
                <a:cubicBezTo>
                  <a:pt x="13199" y="5274"/>
                  <a:pt x="12807" y="4351"/>
                  <a:pt x="12232" y="3566"/>
                </a:cubicBezTo>
                <a:cubicBezTo>
                  <a:pt x="12266" y="3541"/>
                  <a:pt x="12307" y="3528"/>
                  <a:pt x="12337" y="3496"/>
                </a:cubicBezTo>
                <a:cubicBezTo>
                  <a:pt x="12717" y="3117"/>
                  <a:pt x="12717" y="2496"/>
                  <a:pt x="12337" y="2118"/>
                </a:cubicBezTo>
                <a:cubicBezTo>
                  <a:pt x="12148" y="1929"/>
                  <a:pt x="11899" y="1834"/>
                  <a:pt x="11650" y="1834"/>
                </a:cubicBezTo>
                <a:cubicBezTo>
                  <a:pt x="11400" y="1834"/>
                  <a:pt x="11150" y="1929"/>
                  <a:pt x="10961" y="2118"/>
                </a:cubicBezTo>
                <a:cubicBezTo>
                  <a:pt x="10929" y="2151"/>
                  <a:pt x="10917" y="2189"/>
                  <a:pt x="10891" y="2223"/>
                </a:cubicBezTo>
                <a:cubicBezTo>
                  <a:pt x="10105" y="1647"/>
                  <a:pt x="9183" y="1255"/>
                  <a:pt x="8177" y="1099"/>
                </a:cubicBezTo>
                <a:cubicBezTo>
                  <a:pt x="8184" y="1056"/>
                  <a:pt x="8203" y="1018"/>
                  <a:pt x="8203" y="974"/>
                </a:cubicBezTo>
                <a:cubicBezTo>
                  <a:pt x="8203" y="437"/>
                  <a:pt x="7765" y="0"/>
                  <a:pt x="7228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8" name="Google Shape;1128;p50"/>
          <p:cNvSpPr txBox="1">
            <a:spLocks noGrp="1"/>
          </p:cNvSpPr>
          <p:nvPr>
            <p:ph type="subTitle" idx="1"/>
          </p:nvPr>
        </p:nvSpPr>
        <p:spPr>
          <a:xfrm>
            <a:off x="246710" y="2288769"/>
            <a:ext cx="2080235" cy="340221"/>
          </a:xfrm>
          <a:prstGeom prst="rect">
            <a:avLst/>
          </a:prstGeom>
        </p:spPr>
        <p:txBody>
          <a:bodyPr spcFirstLastPara="1" wrap="square" lIns="90000" tIns="91425" rIns="90000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21225103334</a:t>
            </a:r>
            <a:endParaRPr dirty="0"/>
          </a:p>
        </p:txBody>
      </p:sp>
      <p:sp>
        <p:nvSpPr>
          <p:cNvPr id="1129" name="Google Shape;1129;p50"/>
          <p:cNvSpPr txBox="1">
            <a:spLocks noGrp="1"/>
          </p:cNvSpPr>
          <p:nvPr>
            <p:ph type="title" idx="4"/>
          </p:nvPr>
        </p:nvSpPr>
        <p:spPr>
          <a:xfrm>
            <a:off x="720000" y="155961"/>
            <a:ext cx="7704000" cy="676800"/>
          </a:xfrm>
          <a:prstGeom prst="rect">
            <a:avLst/>
          </a:prstGeom>
        </p:spPr>
        <p:txBody>
          <a:bodyPr spcFirstLastPara="1" wrap="square" lIns="90000" tIns="91425" rIns="90000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My Teammates,</a:t>
            </a:r>
            <a:endParaRPr dirty="0"/>
          </a:p>
        </p:txBody>
      </p:sp>
      <p:sp>
        <p:nvSpPr>
          <p:cNvPr id="1130" name="Google Shape;1130;p50"/>
          <p:cNvSpPr txBox="1">
            <a:spLocks noGrp="1"/>
          </p:cNvSpPr>
          <p:nvPr>
            <p:ph type="title"/>
          </p:nvPr>
        </p:nvSpPr>
        <p:spPr>
          <a:xfrm>
            <a:off x="-167763" y="1883272"/>
            <a:ext cx="2808000" cy="554100"/>
          </a:xfrm>
          <a:prstGeom prst="rect">
            <a:avLst/>
          </a:prstGeom>
        </p:spPr>
        <p:txBody>
          <a:bodyPr spcFirstLastPara="1" wrap="square" lIns="90000" tIns="91425" rIns="90000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Md Mehedi Hasan</a:t>
            </a:r>
            <a:endParaRPr sz="1800" dirty="0"/>
          </a:p>
        </p:txBody>
      </p:sp>
      <p:pic>
        <p:nvPicPr>
          <p:cNvPr id="1132" name="Google Shape;1132;p50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636990" y="806821"/>
            <a:ext cx="1181027" cy="1195977"/>
          </a:xfrm>
          <a:prstGeom prst="ellipse">
            <a:avLst/>
          </a:prstGeom>
          <a:noFill/>
          <a:ln>
            <a:noFill/>
          </a:ln>
        </p:spPr>
      </p:pic>
      <p:sp>
        <p:nvSpPr>
          <p:cNvPr id="1134" name="Google Shape;1134;p50"/>
          <p:cNvSpPr/>
          <p:nvPr/>
        </p:nvSpPr>
        <p:spPr>
          <a:xfrm flipH="1">
            <a:off x="245315" y="1435649"/>
            <a:ext cx="381821" cy="379767"/>
          </a:xfrm>
          <a:custGeom>
            <a:avLst/>
            <a:gdLst/>
            <a:ahLst/>
            <a:cxnLst/>
            <a:rect l="l" t="t" r="r" b="b"/>
            <a:pathLst>
              <a:path w="5392" h="5363" extrusionOk="0">
                <a:moveTo>
                  <a:pt x="2695" y="1"/>
                </a:moveTo>
                <a:lnTo>
                  <a:pt x="2069" y="2069"/>
                </a:lnTo>
                <a:lnTo>
                  <a:pt x="1" y="2683"/>
                </a:lnTo>
                <a:lnTo>
                  <a:pt x="2069" y="3294"/>
                </a:lnTo>
                <a:lnTo>
                  <a:pt x="2695" y="5362"/>
                </a:lnTo>
                <a:lnTo>
                  <a:pt x="3323" y="3294"/>
                </a:lnTo>
                <a:lnTo>
                  <a:pt x="5391" y="2683"/>
                </a:lnTo>
                <a:lnTo>
                  <a:pt x="3323" y="2069"/>
                </a:lnTo>
                <a:lnTo>
                  <a:pt x="269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6" name="Google Shape;1136;p50"/>
          <p:cNvSpPr/>
          <p:nvPr/>
        </p:nvSpPr>
        <p:spPr>
          <a:xfrm flipH="1">
            <a:off x="627126" y="1815434"/>
            <a:ext cx="188220" cy="187370"/>
          </a:xfrm>
          <a:custGeom>
            <a:avLst/>
            <a:gdLst/>
            <a:ahLst/>
            <a:cxnLst/>
            <a:rect l="l" t="t" r="r" b="b"/>
            <a:pathLst>
              <a:path w="2658" h="2646" extrusionOk="0">
                <a:moveTo>
                  <a:pt x="1329" y="0"/>
                </a:moveTo>
                <a:lnTo>
                  <a:pt x="1020" y="1021"/>
                </a:lnTo>
                <a:lnTo>
                  <a:pt x="0" y="1322"/>
                </a:lnTo>
                <a:lnTo>
                  <a:pt x="1020" y="1625"/>
                </a:lnTo>
                <a:lnTo>
                  <a:pt x="1329" y="2645"/>
                </a:lnTo>
                <a:lnTo>
                  <a:pt x="1637" y="1625"/>
                </a:lnTo>
                <a:lnTo>
                  <a:pt x="2658" y="1322"/>
                </a:lnTo>
                <a:lnTo>
                  <a:pt x="1637" y="1021"/>
                </a:lnTo>
                <a:lnTo>
                  <a:pt x="132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1126;p50">
            <a:extLst>
              <a:ext uri="{FF2B5EF4-FFF2-40B4-BE49-F238E27FC236}">
                <a16:creationId xmlns:a16="http://schemas.microsoft.com/office/drawing/2014/main" id="{C4D0D567-6D01-4997-8805-B84A72AD34DC}"/>
              </a:ext>
            </a:extLst>
          </p:cNvPr>
          <p:cNvSpPr/>
          <p:nvPr/>
        </p:nvSpPr>
        <p:spPr>
          <a:xfrm>
            <a:off x="4843170" y="1448688"/>
            <a:ext cx="456181" cy="554100"/>
          </a:xfrm>
          <a:custGeom>
            <a:avLst/>
            <a:gdLst/>
            <a:ahLst/>
            <a:cxnLst/>
            <a:rect l="l" t="t" r="r" b="b"/>
            <a:pathLst>
              <a:path w="14454" h="14457" extrusionOk="0">
                <a:moveTo>
                  <a:pt x="7227" y="2340"/>
                </a:moveTo>
                <a:cubicBezTo>
                  <a:pt x="9925" y="2340"/>
                  <a:pt x="12114" y="4530"/>
                  <a:pt x="12114" y="7229"/>
                </a:cubicBezTo>
                <a:cubicBezTo>
                  <a:pt x="12115" y="9927"/>
                  <a:pt x="9926" y="12115"/>
                  <a:pt x="7227" y="12115"/>
                </a:cubicBezTo>
                <a:cubicBezTo>
                  <a:pt x="4528" y="12115"/>
                  <a:pt x="2338" y="9929"/>
                  <a:pt x="2338" y="7229"/>
                </a:cubicBezTo>
                <a:cubicBezTo>
                  <a:pt x="2338" y="4529"/>
                  <a:pt x="4527" y="2340"/>
                  <a:pt x="7227" y="2340"/>
                </a:cubicBezTo>
                <a:close/>
                <a:moveTo>
                  <a:pt x="7228" y="0"/>
                </a:moveTo>
                <a:cubicBezTo>
                  <a:pt x="6692" y="0"/>
                  <a:pt x="6254" y="437"/>
                  <a:pt x="6254" y="974"/>
                </a:cubicBezTo>
                <a:cubicBezTo>
                  <a:pt x="6254" y="1018"/>
                  <a:pt x="6273" y="1056"/>
                  <a:pt x="6280" y="1099"/>
                </a:cubicBezTo>
                <a:cubicBezTo>
                  <a:pt x="5275" y="1255"/>
                  <a:pt x="4351" y="1647"/>
                  <a:pt x="3566" y="2223"/>
                </a:cubicBezTo>
                <a:cubicBezTo>
                  <a:pt x="3540" y="2189"/>
                  <a:pt x="3527" y="2148"/>
                  <a:pt x="3495" y="2118"/>
                </a:cubicBezTo>
                <a:cubicBezTo>
                  <a:pt x="3306" y="1929"/>
                  <a:pt x="3057" y="1834"/>
                  <a:pt x="2807" y="1834"/>
                </a:cubicBezTo>
                <a:cubicBezTo>
                  <a:pt x="2557" y="1834"/>
                  <a:pt x="2307" y="1929"/>
                  <a:pt x="2117" y="2118"/>
                </a:cubicBezTo>
                <a:cubicBezTo>
                  <a:pt x="1738" y="2496"/>
                  <a:pt x="1739" y="3118"/>
                  <a:pt x="2117" y="3496"/>
                </a:cubicBezTo>
                <a:cubicBezTo>
                  <a:pt x="2150" y="3528"/>
                  <a:pt x="2190" y="3538"/>
                  <a:pt x="2224" y="3566"/>
                </a:cubicBezTo>
                <a:cubicBezTo>
                  <a:pt x="1649" y="4351"/>
                  <a:pt x="1254" y="5275"/>
                  <a:pt x="1101" y="6278"/>
                </a:cubicBezTo>
                <a:cubicBezTo>
                  <a:pt x="1057" y="6271"/>
                  <a:pt x="1020" y="6255"/>
                  <a:pt x="975" y="6255"/>
                </a:cubicBezTo>
                <a:cubicBezTo>
                  <a:pt x="439" y="6255"/>
                  <a:pt x="1" y="6693"/>
                  <a:pt x="1" y="7229"/>
                </a:cubicBezTo>
                <a:cubicBezTo>
                  <a:pt x="1" y="7764"/>
                  <a:pt x="440" y="8203"/>
                  <a:pt x="975" y="8203"/>
                </a:cubicBezTo>
                <a:cubicBezTo>
                  <a:pt x="1020" y="8203"/>
                  <a:pt x="1057" y="8184"/>
                  <a:pt x="1101" y="8179"/>
                </a:cubicBezTo>
                <a:cubicBezTo>
                  <a:pt x="1254" y="9185"/>
                  <a:pt x="1649" y="10107"/>
                  <a:pt x="2224" y="10892"/>
                </a:cubicBezTo>
                <a:cubicBezTo>
                  <a:pt x="2190" y="10916"/>
                  <a:pt x="2149" y="10931"/>
                  <a:pt x="2117" y="10962"/>
                </a:cubicBezTo>
                <a:cubicBezTo>
                  <a:pt x="1739" y="11340"/>
                  <a:pt x="1738" y="11960"/>
                  <a:pt x="2117" y="12340"/>
                </a:cubicBezTo>
                <a:cubicBezTo>
                  <a:pt x="2306" y="12529"/>
                  <a:pt x="2556" y="12624"/>
                  <a:pt x="2806" y="12624"/>
                </a:cubicBezTo>
                <a:cubicBezTo>
                  <a:pt x="3056" y="12624"/>
                  <a:pt x="3306" y="12529"/>
                  <a:pt x="3495" y="12340"/>
                </a:cubicBezTo>
                <a:cubicBezTo>
                  <a:pt x="3527" y="12310"/>
                  <a:pt x="3540" y="12268"/>
                  <a:pt x="3566" y="12234"/>
                </a:cubicBezTo>
                <a:cubicBezTo>
                  <a:pt x="4351" y="12810"/>
                  <a:pt x="5275" y="13203"/>
                  <a:pt x="6280" y="13357"/>
                </a:cubicBezTo>
                <a:cubicBezTo>
                  <a:pt x="6275" y="13400"/>
                  <a:pt x="6254" y="13438"/>
                  <a:pt x="6254" y="13482"/>
                </a:cubicBezTo>
                <a:cubicBezTo>
                  <a:pt x="6254" y="14016"/>
                  <a:pt x="6692" y="14456"/>
                  <a:pt x="7228" y="14456"/>
                </a:cubicBezTo>
                <a:cubicBezTo>
                  <a:pt x="7765" y="14456"/>
                  <a:pt x="8203" y="14018"/>
                  <a:pt x="8203" y="13482"/>
                </a:cubicBezTo>
                <a:cubicBezTo>
                  <a:pt x="8203" y="13438"/>
                  <a:pt x="8184" y="13400"/>
                  <a:pt x="8177" y="13357"/>
                </a:cubicBezTo>
                <a:cubicBezTo>
                  <a:pt x="9183" y="13203"/>
                  <a:pt x="10105" y="12810"/>
                  <a:pt x="10891" y="12234"/>
                </a:cubicBezTo>
                <a:cubicBezTo>
                  <a:pt x="10917" y="12270"/>
                  <a:pt x="10931" y="12310"/>
                  <a:pt x="10961" y="12340"/>
                </a:cubicBezTo>
                <a:cubicBezTo>
                  <a:pt x="11150" y="12529"/>
                  <a:pt x="11400" y="12624"/>
                  <a:pt x="11650" y="12624"/>
                </a:cubicBezTo>
                <a:cubicBezTo>
                  <a:pt x="11899" y="12624"/>
                  <a:pt x="12148" y="12529"/>
                  <a:pt x="12337" y="12340"/>
                </a:cubicBezTo>
                <a:cubicBezTo>
                  <a:pt x="12717" y="11962"/>
                  <a:pt x="12717" y="11340"/>
                  <a:pt x="12337" y="10962"/>
                </a:cubicBezTo>
                <a:cubicBezTo>
                  <a:pt x="12307" y="10931"/>
                  <a:pt x="12266" y="10916"/>
                  <a:pt x="12232" y="10892"/>
                </a:cubicBezTo>
                <a:cubicBezTo>
                  <a:pt x="12807" y="10107"/>
                  <a:pt x="13200" y="9182"/>
                  <a:pt x="13355" y="8179"/>
                </a:cubicBezTo>
                <a:cubicBezTo>
                  <a:pt x="13398" y="8186"/>
                  <a:pt x="13436" y="8203"/>
                  <a:pt x="13480" y="8203"/>
                </a:cubicBezTo>
                <a:cubicBezTo>
                  <a:pt x="14015" y="8203"/>
                  <a:pt x="14454" y="7764"/>
                  <a:pt x="14454" y="7229"/>
                </a:cubicBezTo>
                <a:cubicBezTo>
                  <a:pt x="14454" y="6693"/>
                  <a:pt x="14015" y="6255"/>
                  <a:pt x="13480" y="6255"/>
                </a:cubicBezTo>
                <a:cubicBezTo>
                  <a:pt x="13436" y="6255"/>
                  <a:pt x="13398" y="6274"/>
                  <a:pt x="13355" y="6278"/>
                </a:cubicBezTo>
                <a:cubicBezTo>
                  <a:pt x="13199" y="5274"/>
                  <a:pt x="12807" y="4351"/>
                  <a:pt x="12232" y="3566"/>
                </a:cubicBezTo>
                <a:cubicBezTo>
                  <a:pt x="12266" y="3541"/>
                  <a:pt x="12307" y="3528"/>
                  <a:pt x="12337" y="3496"/>
                </a:cubicBezTo>
                <a:cubicBezTo>
                  <a:pt x="12717" y="3117"/>
                  <a:pt x="12717" y="2496"/>
                  <a:pt x="12337" y="2118"/>
                </a:cubicBezTo>
                <a:cubicBezTo>
                  <a:pt x="12148" y="1929"/>
                  <a:pt x="11899" y="1834"/>
                  <a:pt x="11650" y="1834"/>
                </a:cubicBezTo>
                <a:cubicBezTo>
                  <a:pt x="11400" y="1834"/>
                  <a:pt x="11150" y="1929"/>
                  <a:pt x="10961" y="2118"/>
                </a:cubicBezTo>
                <a:cubicBezTo>
                  <a:pt x="10929" y="2151"/>
                  <a:pt x="10917" y="2189"/>
                  <a:pt x="10891" y="2223"/>
                </a:cubicBezTo>
                <a:cubicBezTo>
                  <a:pt x="10105" y="1647"/>
                  <a:pt x="9183" y="1255"/>
                  <a:pt x="8177" y="1099"/>
                </a:cubicBezTo>
                <a:cubicBezTo>
                  <a:pt x="8184" y="1056"/>
                  <a:pt x="8203" y="1018"/>
                  <a:pt x="8203" y="974"/>
                </a:cubicBezTo>
                <a:cubicBezTo>
                  <a:pt x="8203" y="437"/>
                  <a:pt x="7765" y="0"/>
                  <a:pt x="7228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1128;p50">
            <a:extLst>
              <a:ext uri="{FF2B5EF4-FFF2-40B4-BE49-F238E27FC236}">
                <a16:creationId xmlns:a16="http://schemas.microsoft.com/office/drawing/2014/main" id="{1B7E33DD-3668-45F6-9490-50517ABFF642}"/>
              </a:ext>
            </a:extLst>
          </p:cNvPr>
          <p:cNvSpPr txBox="1">
            <a:spLocks/>
          </p:cNvSpPr>
          <p:nvPr/>
        </p:nvSpPr>
        <p:spPr>
          <a:xfrm>
            <a:off x="3518354" y="2288764"/>
            <a:ext cx="2080235" cy="340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90000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pPr marL="0" indent="0"/>
            <a:r>
              <a:rPr lang="en-US" dirty="0"/>
              <a:t>21225103333</a:t>
            </a:r>
          </a:p>
        </p:txBody>
      </p:sp>
      <p:sp>
        <p:nvSpPr>
          <p:cNvPr id="74" name="Google Shape;1130;p50">
            <a:extLst>
              <a:ext uri="{FF2B5EF4-FFF2-40B4-BE49-F238E27FC236}">
                <a16:creationId xmlns:a16="http://schemas.microsoft.com/office/drawing/2014/main" id="{0730FCD4-7847-4515-B84F-E085DBB9EEB4}"/>
              </a:ext>
            </a:extLst>
          </p:cNvPr>
          <p:cNvSpPr txBox="1">
            <a:spLocks/>
          </p:cNvSpPr>
          <p:nvPr/>
        </p:nvSpPr>
        <p:spPr>
          <a:xfrm>
            <a:off x="2708756" y="1883267"/>
            <a:ext cx="3377191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90000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Black"/>
              <a:buNone/>
              <a:defRPr sz="24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sz="1600" dirty="0" err="1"/>
              <a:t>Mahmuda</a:t>
            </a:r>
            <a:r>
              <a:rPr lang="en-US" sz="1600" dirty="0"/>
              <a:t> </a:t>
            </a:r>
            <a:r>
              <a:rPr lang="en-US" sz="1600" dirty="0" err="1"/>
              <a:t>Adeeba</a:t>
            </a:r>
            <a:r>
              <a:rPr lang="en-US" sz="1600" dirty="0"/>
              <a:t> </a:t>
            </a:r>
            <a:r>
              <a:rPr lang="en-US" sz="1600" dirty="0" err="1"/>
              <a:t>Tul</a:t>
            </a:r>
            <a:r>
              <a:rPr lang="en-US" sz="1600" dirty="0"/>
              <a:t> </a:t>
            </a:r>
            <a:r>
              <a:rPr lang="en-US" sz="1600" dirty="0" err="1"/>
              <a:t>Husna</a:t>
            </a:r>
            <a:endParaRPr lang="en-US" sz="1600" dirty="0"/>
          </a:p>
        </p:txBody>
      </p:sp>
      <p:pic>
        <p:nvPicPr>
          <p:cNvPr id="75" name="Google Shape;1132;p50">
            <a:extLst>
              <a:ext uri="{FF2B5EF4-FFF2-40B4-BE49-F238E27FC236}">
                <a16:creationId xmlns:a16="http://schemas.microsoft.com/office/drawing/2014/main" id="{A9C4E94E-7F83-453F-BB46-299C295AED3A}"/>
              </a:ext>
            </a:extLst>
          </p:cNvPr>
          <p:cNvPicPr preferRelativeResize="0"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8770" y="925791"/>
            <a:ext cx="1080812" cy="1102194"/>
          </a:xfrm>
          <a:prstGeom prst="ellipse">
            <a:avLst/>
          </a:prstGeom>
          <a:noFill/>
          <a:ln>
            <a:noFill/>
          </a:ln>
        </p:spPr>
      </p:pic>
      <p:sp>
        <p:nvSpPr>
          <p:cNvPr id="76" name="Google Shape;1134;p50">
            <a:extLst>
              <a:ext uri="{FF2B5EF4-FFF2-40B4-BE49-F238E27FC236}">
                <a16:creationId xmlns:a16="http://schemas.microsoft.com/office/drawing/2014/main" id="{168B746B-4824-432B-9A91-4BED5D094174}"/>
              </a:ext>
            </a:extLst>
          </p:cNvPr>
          <p:cNvSpPr/>
          <p:nvPr/>
        </p:nvSpPr>
        <p:spPr>
          <a:xfrm flipH="1">
            <a:off x="3516959" y="1435644"/>
            <a:ext cx="381821" cy="379767"/>
          </a:xfrm>
          <a:custGeom>
            <a:avLst/>
            <a:gdLst/>
            <a:ahLst/>
            <a:cxnLst/>
            <a:rect l="l" t="t" r="r" b="b"/>
            <a:pathLst>
              <a:path w="5392" h="5363" extrusionOk="0">
                <a:moveTo>
                  <a:pt x="2695" y="1"/>
                </a:moveTo>
                <a:lnTo>
                  <a:pt x="2069" y="2069"/>
                </a:lnTo>
                <a:lnTo>
                  <a:pt x="1" y="2683"/>
                </a:lnTo>
                <a:lnTo>
                  <a:pt x="2069" y="3294"/>
                </a:lnTo>
                <a:lnTo>
                  <a:pt x="2695" y="5362"/>
                </a:lnTo>
                <a:lnTo>
                  <a:pt x="3323" y="3294"/>
                </a:lnTo>
                <a:lnTo>
                  <a:pt x="5391" y="2683"/>
                </a:lnTo>
                <a:lnTo>
                  <a:pt x="3323" y="2069"/>
                </a:lnTo>
                <a:lnTo>
                  <a:pt x="269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1136;p50">
            <a:extLst>
              <a:ext uri="{FF2B5EF4-FFF2-40B4-BE49-F238E27FC236}">
                <a16:creationId xmlns:a16="http://schemas.microsoft.com/office/drawing/2014/main" id="{68A39340-2FC6-4CFD-B299-D0C88F42B5D8}"/>
              </a:ext>
            </a:extLst>
          </p:cNvPr>
          <p:cNvSpPr/>
          <p:nvPr/>
        </p:nvSpPr>
        <p:spPr>
          <a:xfrm flipH="1">
            <a:off x="3898770" y="1815429"/>
            <a:ext cx="188220" cy="187370"/>
          </a:xfrm>
          <a:custGeom>
            <a:avLst/>
            <a:gdLst/>
            <a:ahLst/>
            <a:cxnLst/>
            <a:rect l="l" t="t" r="r" b="b"/>
            <a:pathLst>
              <a:path w="2658" h="2646" extrusionOk="0">
                <a:moveTo>
                  <a:pt x="1329" y="0"/>
                </a:moveTo>
                <a:lnTo>
                  <a:pt x="1020" y="1021"/>
                </a:lnTo>
                <a:lnTo>
                  <a:pt x="0" y="1322"/>
                </a:lnTo>
                <a:lnTo>
                  <a:pt x="1020" y="1625"/>
                </a:lnTo>
                <a:lnTo>
                  <a:pt x="1329" y="2645"/>
                </a:lnTo>
                <a:lnTo>
                  <a:pt x="1637" y="1625"/>
                </a:lnTo>
                <a:lnTo>
                  <a:pt x="2658" y="1322"/>
                </a:lnTo>
                <a:lnTo>
                  <a:pt x="1637" y="1021"/>
                </a:lnTo>
                <a:lnTo>
                  <a:pt x="132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1125;p50">
            <a:extLst>
              <a:ext uri="{FF2B5EF4-FFF2-40B4-BE49-F238E27FC236}">
                <a16:creationId xmlns:a16="http://schemas.microsoft.com/office/drawing/2014/main" id="{46D979DE-5D54-45B8-B826-DA0C48EF6F96}"/>
              </a:ext>
            </a:extLst>
          </p:cNvPr>
          <p:cNvSpPr/>
          <p:nvPr/>
        </p:nvSpPr>
        <p:spPr>
          <a:xfrm>
            <a:off x="7085745" y="522163"/>
            <a:ext cx="558482" cy="554100"/>
          </a:xfrm>
          <a:custGeom>
            <a:avLst/>
            <a:gdLst/>
            <a:ahLst/>
            <a:cxnLst/>
            <a:rect l="l" t="t" r="r" b="b"/>
            <a:pathLst>
              <a:path w="9786" h="9793" extrusionOk="0">
                <a:moveTo>
                  <a:pt x="4894" y="1765"/>
                </a:moveTo>
                <a:cubicBezTo>
                  <a:pt x="6621" y="1765"/>
                  <a:pt x="8022" y="3165"/>
                  <a:pt x="8022" y="4895"/>
                </a:cubicBezTo>
                <a:cubicBezTo>
                  <a:pt x="8022" y="6624"/>
                  <a:pt x="6621" y="8022"/>
                  <a:pt x="4894" y="8022"/>
                </a:cubicBezTo>
                <a:cubicBezTo>
                  <a:pt x="3166" y="8022"/>
                  <a:pt x="1765" y="6622"/>
                  <a:pt x="1765" y="4895"/>
                </a:cubicBezTo>
                <a:cubicBezTo>
                  <a:pt x="1765" y="3166"/>
                  <a:pt x="3166" y="1765"/>
                  <a:pt x="4894" y="1765"/>
                </a:cubicBezTo>
                <a:close/>
                <a:moveTo>
                  <a:pt x="4892" y="1"/>
                </a:moveTo>
                <a:cubicBezTo>
                  <a:pt x="4529" y="1"/>
                  <a:pt x="4234" y="297"/>
                  <a:pt x="4234" y="660"/>
                </a:cubicBezTo>
                <a:cubicBezTo>
                  <a:pt x="4234" y="691"/>
                  <a:pt x="4247" y="714"/>
                  <a:pt x="4250" y="746"/>
                </a:cubicBezTo>
                <a:cubicBezTo>
                  <a:pt x="3571" y="850"/>
                  <a:pt x="2943" y="1117"/>
                  <a:pt x="2413" y="1506"/>
                </a:cubicBezTo>
                <a:cubicBezTo>
                  <a:pt x="2395" y="1483"/>
                  <a:pt x="2387" y="1454"/>
                  <a:pt x="2365" y="1434"/>
                </a:cubicBezTo>
                <a:cubicBezTo>
                  <a:pt x="2236" y="1305"/>
                  <a:pt x="2067" y="1241"/>
                  <a:pt x="1898" y="1241"/>
                </a:cubicBezTo>
                <a:cubicBezTo>
                  <a:pt x="1729" y="1241"/>
                  <a:pt x="1560" y="1305"/>
                  <a:pt x="1432" y="1434"/>
                </a:cubicBezTo>
                <a:cubicBezTo>
                  <a:pt x="1175" y="1691"/>
                  <a:pt x="1175" y="2110"/>
                  <a:pt x="1432" y="2366"/>
                </a:cubicBezTo>
                <a:cubicBezTo>
                  <a:pt x="1453" y="2390"/>
                  <a:pt x="1480" y="2398"/>
                  <a:pt x="1503" y="2416"/>
                </a:cubicBezTo>
                <a:cubicBezTo>
                  <a:pt x="1113" y="2947"/>
                  <a:pt x="847" y="3570"/>
                  <a:pt x="743" y="4253"/>
                </a:cubicBezTo>
                <a:cubicBezTo>
                  <a:pt x="714" y="4249"/>
                  <a:pt x="688" y="4235"/>
                  <a:pt x="660" y="4235"/>
                </a:cubicBezTo>
                <a:cubicBezTo>
                  <a:pt x="297" y="4235"/>
                  <a:pt x="1" y="4532"/>
                  <a:pt x="1" y="4896"/>
                </a:cubicBezTo>
                <a:cubicBezTo>
                  <a:pt x="1" y="5260"/>
                  <a:pt x="298" y="5555"/>
                  <a:pt x="660" y="5555"/>
                </a:cubicBezTo>
                <a:cubicBezTo>
                  <a:pt x="690" y="5555"/>
                  <a:pt x="716" y="5543"/>
                  <a:pt x="743" y="5539"/>
                </a:cubicBezTo>
                <a:cubicBezTo>
                  <a:pt x="847" y="6218"/>
                  <a:pt x="1114" y="6843"/>
                  <a:pt x="1503" y="7376"/>
                </a:cubicBezTo>
                <a:cubicBezTo>
                  <a:pt x="1482" y="7392"/>
                  <a:pt x="1454" y="7402"/>
                  <a:pt x="1432" y="7424"/>
                </a:cubicBezTo>
                <a:cubicBezTo>
                  <a:pt x="1175" y="7680"/>
                  <a:pt x="1175" y="8101"/>
                  <a:pt x="1432" y="8357"/>
                </a:cubicBezTo>
                <a:cubicBezTo>
                  <a:pt x="1560" y="8485"/>
                  <a:pt x="1729" y="8550"/>
                  <a:pt x="1898" y="8550"/>
                </a:cubicBezTo>
                <a:cubicBezTo>
                  <a:pt x="2067" y="8550"/>
                  <a:pt x="2236" y="8485"/>
                  <a:pt x="2365" y="8357"/>
                </a:cubicBezTo>
                <a:cubicBezTo>
                  <a:pt x="2386" y="8336"/>
                  <a:pt x="2395" y="8307"/>
                  <a:pt x="2413" y="8285"/>
                </a:cubicBezTo>
                <a:cubicBezTo>
                  <a:pt x="2943" y="8676"/>
                  <a:pt x="3571" y="8940"/>
                  <a:pt x="4250" y="9046"/>
                </a:cubicBezTo>
                <a:cubicBezTo>
                  <a:pt x="4247" y="9075"/>
                  <a:pt x="4234" y="9101"/>
                  <a:pt x="4234" y="9131"/>
                </a:cubicBezTo>
                <a:cubicBezTo>
                  <a:pt x="4234" y="9494"/>
                  <a:pt x="4529" y="9792"/>
                  <a:pt x="4892" y="9792"/>
                </a:cubicBezTo>
                <a:cubicBezTo>
                  <a:pt x="5255" y="9792"/>
                  <a:pt x="5551" y="9494"/>
                  <a:pt x="5551" y="9131"/>
                </a:cubicBezTo>
                <a:cubicBezTo>
                  <a:pt x="5551" y="9101"/>
                  <a:pt x="5538" y="9075"/>
                  <a:pt x="5535" y="9046"/>
                </a:cubicBezTo>
                <a:cubicBezTo>
                  <a:pt x="6214" y="8940"/>
                  <a:pt x="6839" y="8676"/>
                  <a:pt x="7372" y="8285"/>
                </a:cubicBezTo>
                <a:cubicBezTo>
                  <a:pt x="7391" y="8309"/>
                  <a:pt x="7399" y="8336"/>
                  <a:pt x="7420" y="8357"/>
                </a:cubicBezTo>
                <a:cubicBezTo>
                  <a:pt x="7548" y="8485"/>
                  <a:pt x="7717" y="8550"/>
                  <a:pt x="7886" y="8550"/>
                </a:cubicBezTo>
                <a:cubicBezTo>
                  <a:pt x="8055" y="8550"/>
                  <a:pt x="8225" y="8485"/>
                  <a:pt x="8353" y="8357"/>
                </a:cubicBezTo>
                <a:cubicBezTo>
                  <a:pt x="8610" y="8101"/>
                  <a:pt x="8610" y="7680"/>
                  <a:pt x="8353" y="7424"/>
                </a:cubicBezTo>
                <a:cubicBezTo>
                  <a:pt x="8331" y="7403"/>
                  <a:pt x="8303" y="7392"/>
                  <a:pt x="8281" y="7376"/>
                </a:cubicBezTo>
                <a:cubicBezTo>
                  <a:pt x="8670" y="6843"/>
                  <a:pt x="8936" y="6220"/>
                  <a:pt x="9040" y="5539"/>
                </a:cubicBezTo>
                <a:cubicBezTo>
                  <a:pt x="9070" y="5542"/>
                  <a:pt x="9096" y="5555"/>
                  <a:pt x="9127" y="5555"/>
                </a:cubicBezTo>
                <a:cubicBezTo>
                  <a:pt x="9490" y="5555"/>
                  <a:pt x="9785" y="5260"/>
                  <a:pt x="9785" y="4896"/>
                </a:cubicBezTo>
                <a:cubicBezTo>
                  <a:pt x="9785" y="4532"/>
                  <a:pt x="9490" y="4235"/>
                  <a:pt x="9127" y="4235"/>
                </a:cubicBezTo>
                <a:cubicBezTo>
                  <a:pt x="9096" y="4235"/>
                  <a:pt x="9070" y="4249"/>
                  <a:pt x="9040" y="4253"/>
                </a:cubicBezTo>
                <a:cubicBezTo>
                  <a:pt x="8936" y="3573"/>
                  <a:pt x="8670" y="2947"/>
                  <a:pt x="8281" y="2416"/>
                </a:cubicBezTo>
                <a:cubicBezTo>
                  <a:pt x="8303" y="2398"/>
                  <a:pt x="8331" y="2390"/>
                  <a:pt x="8353" y="2366"/>
                </a:cubicBezTo>
                <a:cubicBezTo>
                  <a:pt x="8610" y="2110"/>
                  <a:pt x="8610" y="1691"/>
                  <a:pt x="8353" y="1434"/>
                </a:cubicBezTo>
                <a:cubicBezTo>
                  <a:pt x="8225" y="1305"/>
                  <a:pt x="8055" y="1241"/>
                  <a:pt x="7886" y="1241"/>
                </a:cubicBezTo>
                <a:cubicBezTo>
                  <a:pt x="7717" y="1241"/>
                  <a:pt x="7548" y="1305"/>
                  <a:pt x="7420" y="1434"/>
                </a:cubicBezTo>
                <a:cubicBezTo>
                  <a:pt x="7399" y="1454"/>
                  <a:pt x="7391" y="1484"/>
                  <a:pt x="7372" y="1506"/>
                </a:cubicBezTo>
                <a:cubicBezTo>
                  <a:pt x="6840" y="1117"/>
                  <a:pt x="6214" y="850"/>
                  <a:pt x="5535" y="746"/>
                </a:cubicBezTo>
                <a:cubicBezTo>
                  <a:pt x="5538" y="716"/>
                  <a:pt x="5551" y="691"/>
                  <a:pt x="5551" y="660"/>
                </a:cubicBezTo>
                <a:cubicBezTo>
                  <a:pt x="5551" y="297"/>
                  <a:pt x="5255" y="1"/>
                  <a:pt x="489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1126;p50">
            <a:extLst>
              <a:ext uri="{FF2B5EF4-FFF2-40B4-BE49-F238E27FC236}">
                <a16:creationId xmlns:a16="http://schemas.microsoft.com/office/drawing/2014/main" id="{8EAD788C-6267-4A08-91B9-903FB9B5047B}"/>
              </a:ext>
            </a:extLst>
          </p:cNvPr>
          <p:cNvSpPr/>
          <p:nvPr/>
        </p:nvSpPr>
        <p:spPr>
          <a:xfrm>
            <a:off x="8030145" y="1448688"/>
            <a:ext cx="456181" cy="554100"/>
          </a:xfrm>
          <a:custGeom>
            <a:avLst/>
            <a:gdLst/>
            <a:ahLst/>
            <a:cxnLst/>
            <a:rect l="l" t="t" r="r" b="b"/>
            <a:pathLst>
              <a:path w="14454" h="14457" extrusionOk="0">
                <a:moveTo>
                  <a:pt x="7227" y="2340"/>
                </a:moveTo>
                <a:cubicBezTo>
                  <a:pt x="9925" y="2340"/>
                  <a:pt x="12114" y="4530"/>
                  <a:pt x="12114" y="7229"/>
                </a:cubicBezTo>
                <a:cubicBezTo>
                  <a:pt x="12115" y="9927"/>
                  <a:pt x="9926" y="12115"/>
                  <a:pt x="7227" y="12115"/>
                </a:cubicBezTo>
                <a:cubicBezTo>
                  <a:pt x="4528" y="12115"/>
                  <a:pt x="2338" y="9929"/>
                  <a:pt x="2338" y="7229"/>
                </a:cubicBezTo>
                <a:cubicBezTo>
                  <a:pt x="2338" y="4529"/>
                  <a:pt x="4527" y="2340"/>
                  <a:pt x="7227" y="2340"/>
                </a:cubicBezTo>
                <a:close/>
                <a:moveTo>
                  <a:pt x="7228" y="0"/>
                </a:moveTo>
                <a:cubicBezTo>
                  <a:pt x="6692" y="0"/>
                  <a:pt x="6254" y="437"/>
                  <a:pt x="6254" y="974"/>
                </a:cubicBezTo>
                <a:cubicBezTo>
                  <a:pt x="6254" y="1018"/>
                  <a:pt x="6273" y="1056"/>
                  <a:pt x="6280" y="1099"/>
                </a:cubicBezTo>
                <a:cubicBezTo>
                  <a:pt x="5275" y="1255"/>
                  <a:pt x="4351" y="1647"/>
                  <a:pt x="3566" y="2223"/>
                </a:cubicBezTo>
                <a:cubicBezTo>
                  <a:pt x="3540" y="2189"/>
                  <a:pt x="3527" y="2148"/>
                  <a:pt x="3495" y="2118"/>
                </a:cubicBezTo>
                <a:cubicBezTo>
                  <a:pt x="3306" y="1929"/>
                  <a:pt x="3057" y="1834"/>
                  <a:pt x="2807" y="1834"/>
                </a:cubicBezTo>
                <a:cubicBezTo>
                  <a:pt x="2557" y="1834"/>
                  <a:pt x="2307" y="1929"/>
                  <a:pt x="2117" y="2118"/>
                </a:cubicBezTo>
                <a:cubicBezTo>
                  <a:pt x="1738" y="2496"/>
                  <a:pt x="1739" y="3118"/>
                  <a:pt x="2117" y="3496"/>
                </a:cubicBezTo>
                <a:cubicBezTo>
                  <a:pt x="2150" y="3528"/>
                  <a:pt x="2190" y="3538"/>
                  <a:pt x="2224" y="3566"/>
                </a:cubicBezTo>
                <a:cubicBezTo>
                  <a:pt x="1649" y="4351"/>
                  <a:pt x="1254" y="5275"/>
                  <a:pt x="1101" y="6278"/>
                </a:cubicBezTo>
                <a:cubicBezTo>
                  <a:pt x="1057" y="6271"/>
                  <a:pt x="1020" y="6255"/>
                  <a:pt x="975" y="6255"/>
                </a:cubicBezTo>
                <a:cubicBezTo>
                  <a:pt x="439" y="6255"/>
                  <a:pt x="1" y="6693"/>
                  <a:pt x="1" y="7229"/>
                </a:cubicBezTo>
                <a:cubicBezTo>
                  <a:pt x="1" y="7764"/>
                  <a:pt x="440" y="8203"/>
                  <a:pt x="975" y="8203"/>
                </a:cubicBezTo>
                <a:cubicBezTo>
                  <a:pt x="1020" y="8203"/>
                  <a:pt x="1057" y="8184"/>
                  <a:pt x="1101" y="8179"/>
                </a:cubicBezTo>
                <a:cubicBezTo>
                  <a:pt x="1254" y="9185"/>
                  <a:pt x="1649" y="10107"/>
                  <a:pt x="2224" y="10892"/>
                </a:cubicBezTo>
                <a:cubicBezTo>
                  <a:pt x="2190" y="10916"/>
                  <a:pt x="2149" y="10931"/>
                  <a:pt x="2117" y="10962"/>
                </a:cubicBezTo>
                <a:cubicBezTo>
                  <a:pt x="1739" y="11340"/>
                  <a:pt x="1738" y="11960"/>
                  <a:pt x="2117" y="12340"/>
                </a:cubicBezTo>
                <a:cubicBezTo>
                  <a:pt x="2306" y="12529"/>
                  <a:pt x="2556" y="12624"/>
                  <a:pt x="2806" y="12624"/>
                </a:cubicBezTo>
                <a:cubicBezTo>
                  <a:pt x="3056" y="12624"/>
                  <a:pt x="3306" y="12529"/>
                  <a:pt x="3495" y="12340"/>
                </a:cubicBezTo>
                <a:cubicBezTo>
                  <a:pt x="3527" y="12310"/>
                  <a:pt x="3540" y="12268"/>
                  <a:pt x="3566" y="12234"/>
                </a:cubicBezTo>
                <a:cubicBezTo>
                  <a:pt x="4351" y="12810"/>
                  <a:pt x="5275" y="13203"/>
                  <a:pt x="6280" y="13357"/>
                </a:cubicBezTo>
                <a:cubicBezTo>
                  <a:pt x="6275" y="13400"/>
                  <a:pt x="6254" y="13438"/>
                  <a:pt x="6254" y="13482"/>
                </a:cubicBezTo>
                <a:cubicBezTo>
                  <a:pt x="6254" y="14016"/>
                  <a:pt x="6692" y="14456"/>
                  <a:pt x="7228" y="14456"/>
                </a:cubicBezTo>
                <a:cubicBezTo>
                  <a:pt x="7765" y="14456"/>
                  <a:pt x="8203" y="14018"/>
                  <a:pt x="8203" y="13482"/>
                </a:cubicBezTo>
                <a:cubicBezTo>
                  <a:pt x="8203" y="13438"/>
                  <a:pt x="8184" y="13400"/>
                  <a:pt x="8177" y="13357"/>
                </a:cubicBezTo>
                <a:cubicBezTo>
                  <a:pt x="9183" y="13203"/>
                  <a:pt x="10105" y="12810"/>
                  <a:pt x="10891" y="12234"/>
                </a:cubicBezTo>
                <a:cubicBezTo>
                  <a:pt x="10917" y="12270"/>
                  <a:pt x="10931" y="12310"/>
                  <a:pt x="10961" y="12340"/>
                </a:cubicBezTo>
                <a:cubicBezTo>
                  <a:pt x="11150" y="12529"/>
                  <a:pt x="11400" y="12624"/>
                  <a:pt x="11650" y="12624"/>
                </a:cubicBezTo>
                <a:cubicBezTo>
                  <a:pt x="11899" y="12624"/>
                  <a:pt x="12148" y="12529"/>
                  <a:pt x="12337" y="12340"/>
                </a:cubicBezTo>
                <a:cubicBezTo>
                  <a:pt x="12717" y="11962"/>
                  <a:pt x="12717" y="11340"/>
                  <a:pt x="12337" y="10962"/>
                </a:cubicBezTo>
                <a:cubicBezTo>
                  <a:pt x="12307" y="10931"/>
                  <a:pt x="12266" y="10916"/>
                  <a:pt x="12232" y="10892"/>
                </a:cubicBezTo>
                <a:cubicBezTo>
                  <a:pt x="12807" y="10107"/>
                  <a:pt x="13200" y="9182"/>
                  <a:pt x="13355" y="8179"/>
                </a:cubicBezTo>
                <a:cubicBezTo>
                  <a:pt x="13398" y="8186"/>
                  <a:pt x="13436" y="8203"/>
                  <a:pt x="13480" y="8203"/>
                </a:cubicBezTo>
                <a:cubicBezTo>
                  <a:pt x="14015" y="8203"/>
                  <a:pt x="14454" y="7764"/>
                  <a:pt x="14454" y="7229"/>
                </a:cubicBezTo>
                <a:cubicBezTo>
                  <a:pt x="14454" y="6693"/>
                  <a:pt x="14015" y="6255"/>
                  <a:pt x="13480" y="6255"/>
                </a:cubicBezTo>
                <a:cubicBezTo>
                  <a:pt x="13436" y="6255"/>
                  <a:pt x="13398" y="6274"/>
                  <a:pt x="13355" y="6278"/>
                </a:cubicBezTo>
                <a:cubicBezTo>
                  <a:pt x="13199" y="5274"/>
                  <a:pt x="12807" y="4351"/>
                  <a:pt x="12232" y="3566"/>
                </a:cubicBezTo>
                <a:cubicBezTo>
                  <a:pt x="12266" y="3541"/>
                  <a:pt x="12307" y="3528"/>
                  <a:pt x="12337" y="3496"/>
                </a:cubicBezTo>
                <a:cubicBezTo>
                  <a:pt x="12717" y="3117"/>
                  <a:pt x="12717" y="2496"/>
                  <a:pt x="12337" y="2118"/>
                </a:cubicBezTo>
                <a:cubicBezTo>
                  <a:pt x="12148" y="1929"/>
                  <a:pt x="11899" y="1834"/>
                  <a:pt x="11650" y="1834"/>
                </a:cubicBezTo>
                <a:cubicBezTo>
                  <a:pt x="11400" y="1834"/>
                  <a:pt x="11150" y="1929"/>
                  <a:pt x="10961" y="2118"/>
                </a:cubicBezTo>
                <a:cubicBezTo>
                  <a:pt x="10929" y="2151"/>
                  <a:pt x="10917" y="2189"/>
                  <a:pt x="10891" y="2223"/>
                </a:cubicBezTo>
                <a:cubicBezTo>
                  <a:pt x="10105" y="1647"/>
                  <a:pt x="9183" y="1255"/>
                  <a:pt x="8177" y="1099"/>
                </a:cubicBezTo>
                <a:cubicBezTo>
                  <a:pt x="8184" y="1056"/>
                  <a:pt x="8203" y="1018"/>
                  <a:pt x="8203" y="974"/>
                </a:cubicBezTo>
                <a:cubicBezTo>
                  <a:pt x="8203" y="437"/>
                  <a:pt x="7765" y="0"/>
                  <a:pt x="7228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1128;p50">
            <a:extLst>
              <a:ext uri="{FF2B5EF4-FFF2-40B4-BE49-F238E27FC236}">
                <a16:creationId xmlns:a16="http://schemas.microsoft.com/office/drawing/2014/main" id="{5AF08521-2618-4A9A-880D-6B50C9163695}"/>
              </a:ext>
            </a:extLst>
          </p:cNvPr>
          <p:cNvSpPr txBox="1">
            <a:spLocks/>
          </p:cNvSpPr>
          <p:nvPr/>
        </p:nvSpPr>
        <p:spPr>
          <a:xfrm>
            <a:off x="6705329" y="2288764"/>
            <a:ext cx="2080235" cy="340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90000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pPr marL="0" indent="0"/>
            <a:r>
              <a:rPr lang="en-US" dirty="0"/>
              <a:t>21225103357</a:t>
            </a:r>
          </a:p>
        </p:txBody>
      </p:sp>
      <p:sp>
        <p:nvSpPr>
          <p:cNvPr id="88" name="Google Shape;1130;p50">
            <a:extLst>
              <a:ext uri="{FF2B5EF4-FFF2-40B4-BE49-F238E27FC236}">
                <a16:creationId xmlns:a16="http://schemas.microsoft.com/office/drawing/2014/main" id="{EFBE20B6-E442-4B8A-B9C5-7A892511EF45}"/>
              </a:ext>
            </a:extLst>
          </p:cNvPr>
          <p:cNvSpPr txBox="1">
            <a:spLocks/>
          </p:cNvSpPr>
          <p:nvPr/>
        </p:nvSpPr>
        <p:spPr>
          <a:xfrm>
            <a:off x="6140991" y="1883267"/>
            <a:ext cx="2957865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90000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Black"/>
              <a:buNone/>
              <a:defRPr sz="24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sz="1800" dirty="0" err="1"/>
              <a:t>Mehedi</a:t>
            </a:r>
            <a:r>
              <a:rPr lang="en-US" sz="1800" dirty="0"/>
              <a:t> Hasan </a:t>
            </a:r>
            <a:r>
              <a:rPr lang="en-US" sz="1800" dirty="0" err="1"/>
              <a:t>Pranto</a:t>
            </a:r>
            <a:endParaRPr lang="en-US" sz="1800" dirty="0"/>
          </a:p>
        </p:txBody>
      </p:sp>
      <p:pic>
        <p:nvPicPr>
          <p:cNvPr id="89" name="Google Shape;1132;p50">
            <a:extLst>
              <a:ext uri="{FF2B5EF4-FFF2-40B4-BE49-F238E27FC236}">
                <a16:creationId xmlns:a16="http://schemas.microsoft.com/office/drawing/2014/main" id="{5DAEB8C0-389A-4E6D-801E-034B50E0EC95}"/>
              </a:ext>
            </a:extLst>
          </p:cNvPr>
          <p:cNvPicPr preferRelativeResize="0"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0345" y="848354"/>
            <a:ext cx="1064112" cy="1170032"/>
          </a:xfrm>
          <a:prstGeom prst="ellipse">
            <a:avLst/>
          </a:prstGeom>
          <a:noFill/>
          <a:ln>
            <a:noFill/>
          </a:ln>
        </p:spPr>
      </p:pic>
      <p:sp>
        <p:nvSpPr>
          <p:cNvPr id="90" name="Google Shape;1134;p50">
            <a:extLst>
              <a:ext uri="{FF2B5EF4-FFF2-40B4-BE49-F238E27FC236}">
                <a16:creationId xmlns:a16="http://schemas.microsoft.com/office/drawing/2014/main" id="{34692B9A-C660-4402-9F87-39244D9D3908}"/>
              </a:ext>
            </a:extLst>
          </p:cNvPr>
          <p:cNvSpPr/>
          <p:nvPr/>
        </p:nvSpPr>
        <p:spPr>
          <a:xfrm flipH="1">
            <a:off x="6703934" y="1435644"/>
            <a:ext cx="381821" cy="379767"/>
          </a:xfrm>
          <a:custGeom>
            <a:avLst/>
            <a:gdLst/>
            <a:ahLst/>
            <a:cxnLst/>
            <a:rect l="l" t="t" r="r" b="b"/>
            <a:pathLst>
              <a:path w="5392" h="5363" extrusionOk="0">
                <a:moveTo>
                  <a:pt x="2695" y="1"/>
                </a:moveTo>
                <a:lnTo>
                  <a:pt x="2069" y="2069"/>
                </a:lnTo>
                <a:lnTo>
                  <a:pt x="1" y="2683"/>
                </a:lnTo>
                <a:lnTo>
                  <a:pt x="2069" y="3294"/>
                </a:lnTo>
                <a:lnTo>
                  <a:pt x="2695" y="5362"/>
                </a:lnTo>
                <a:lnTo>
                  <a:pt x="3323" y="3294"/>
                </a:lnTo>
                <a:lnTo>
                  <a:pt x="5391" y="2683"/>
                </a:lnTo>
                <a:lnTo>
                  <a:pt x="3323" y="2069"/>
                </a:lnTo>
                <a:lnTo>
                  <a:pt x="269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1136;p50">
            <a:extLst>
              <a:ext uri="{FF2B5EF4-FFF2-40B4-BE49-F238E27FC236}">
                <a16:creationId xmlns:a16="http://schemas.microsoft.com/office/drawing/2014/main" id="{873E4FC4-7622-4DC7-A7B0-BEB32050E821}"/>
              </a:ext>
            </a:extLst>
          </p:cNvPr>
          <p:cNvSpPr/>
          <p:nvPr/>
        </p:nvSpPr>
        <p:spPr>
          <a:xfrm flipH="1">
            <a:off x="7085745" y="1815429"/>
            <a:ext cx="188220" cy="187370"/>
          </a:xfrm>
          <a:custGeom>
            <a:avLst/>
            <a:gdLst/>
            <a:ahLst/>
            <a:cxnLst/>
            <a:rect l="l" t="t" r="r" b="b"/>
            <a:pathLst>
              <a:path w="2658" h="2646" extrusionOk="0">
                <a:moveTo>
                  <a:pt x="1329" y="0"/>
                </a:moveTo>
                <a:lnTo>
                  <a:pt x="1020" y="1021"/>
                </a:lnTo>
                <a:lnTo>
                  <a:pt x="0" y="1322"/>
                </a:lnTo>
                <a:lnTo>
                  <a:pt x="1020" y="1625"/>
                </a:lnTo>
                <a:lnTo>
                  <a:pt x="1329" y="2645"/>
                </a:lnTo>
                <a:lnTo>
                  <a:pt x="1637" y="1625"/>
                </a:lnTo>
                <a:lnTo>
                  <a:pt x="2658" y="1322"/>
                </a:lnTo>
                <a:lnTo>
                  <a:pt x="1637" y="1021"/>
                </a:lnTo>
                <a:lnTo>
                  <a:pt x="132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1125;p50">
            <a:extLst>
              <a:ext uri="{FF2B5EF4-FFF2-40B4-BE49-F238E27FC236}">
                <a16:creationId xmlns:a16="http://schemas.microsoft.com/office/drawing/2014/main" id="{1298A647-3B7D-4EEE-9AE0-833F9D1E144F}"/>
              </a:ext>
            </a:extLst>
          </p:cNvPr>
          <p:cNvSpPr/>
          <p:nvPr/>
        </p:nvSpPr>
        <p:spPr>
          <a:xfrm>
            <a:off x="6103556" y="2630297"/>
            <a:ext cx="558482" cy="554100"/>
          </a:xfrm>
          <a:custGeom>
            <a:avLst/>
            <a:gdLst/>
            <a:ahLst/>
            <a:cxnLst/>
            <a:rect l="l" t="t" r="r" b="b"/>
            <a:pathLst>
              <a:path w="9786" h="9793" extrusionOk="0">
                <a:moveTo>
                  <a:pt x="4894" y="1765"/>
                </a:moveTo>
                <a:cubicBezTo>
                  <a:pt x="6621" y="1765"/>
                  <a:pt x="8022" y="3165"/>
                  <a:pt x="8022" y="4895"/>
                </a:cubicBezTo>
                <a:cubicBezTo>
                  <a:pt x="8022" y="6624"/>
                  <a:pt x="6621" y="8022"/>
                  <a:pt x="4894" y="8022"/>
                </a:cubicBezTo>
                <a:cubicBezTo>
                  <a:pt x="3166" y="8022"/>
                  <a:pt x="1765" y="6622"/>
                  <a:pt x="1765" y="4895"/>
                </a:cubicBezTo>
                <a:cubicBezTo>
                  <a:pt x="1765" y="3166"/>
                  <a:pt x="3166" y="1765"/>
                  <a:pt x="4894" y="1765"/>
                </a:cubicBezTo>
                <a:close/>
                <a:moveTo>
                  <a:pt x="4892" y="1"/>
                </a:moveTo>
                <a:cubicBezTo>
                  <a:pt x="4529" y="1"/>
                  <a:pt x="4234" y="297"/>
                  <a:pt x="4234" y="660"/>
                </a:cubicBezTo>
                <a:cubicBezTo>
                  <a:pt x="4234" y="691"/>
                  <a:pt x="4247" y="714"/>
                  <a:pt x="4250" y="746"/>
                </a:cubicBezTo>
                <a:cubicBezTo>
                  <a:pt x="3571" y="850"/>
                  <a:pt x="2943" y="1117"/>
                  <a:pt x="2413" y="1506"/>
                </a:cubicBezTo>
                <a:cubicBezTo>
                  <a:pt x="2395" y="1483"/>
                  <a:pt x="2387" y="1454"/>
                  <a:pt x="2365" y="1434"/>
                </a:cubicBezTo>
                <a:cubicBezTo>
                  <a:pt x="2236" y="1305"/>
                  <a:pt x="2067" y="1241"/>
                  <a:pt x="1898" y="1241"/>
                </a:cubicBezTo>
                <a:cubicBezTo>
                  <a:pt x="1729" y="1241"/>
                  <a:pt x="1560" y="1305"/>
                  <a:pt x="1432" y="1434"/>
                </a:cubicBezTo>
                <a:cubicBezTo>
                  <a:pt x="1175" y="1691"/>
                  <a:pt x="1175" y="2110"/>
                  <a:pt x="1432" y="2366"/>
                </a:cubicBezTo>
                <a:cubicBezTo>
                  <a:pt x="1453" y="2390"/>
                  <a:pt x="1480" y="2398"/>
                  <a:pt x="1503" y="2416"/>
                </a:cubicBezTo>
                <a:cubicBezTo>
                  <a:pt x="1113" y="2947"/>
                  <a:pt x="847" y="3570"/>
                  <a:pt x="743" y="4253"/>
                </a:cubicBezTo>
                <a:cubicBezTo>
                  <a:pt x="714" y="4249"/>
                  <a:pt x="688" y="4235"/>
                  <a:pt x="660" y="4235"/>
                </a:cubicBezTo>
                <a:cubicBezTo>
                  <a:pt x="297" y="4235"/>
                  <a:pt x="1" y="4532"/>
                  <a:pt x="1" y="4896"/>
                </a:cubicBezTo>
                <a:cubicBezTo>
                  <a:pt x="1" y="5260"/>
                  <a:pt x="298" y="5555"/>
                  <a:pt x="660" y="5555"/>
                </a:cubicBezTo>
                <a:cubicBezTo>
                  <a:pt x="690" y="5555"/>
                  <a:pt x="716" y="5543"/>
                  <a:pt x="743" y="5539"/>
                </a:cubicBezTo>
                <a:cubicBezTo>
                  <a:pt x="847" y="6218"/>
                  <a:pt x="1114" y="6843"/>
                  <a:pt x="1503" y="7376"/>
                </a:cubicBezTo>
                <a:cubicBezTo>
                  <a:pt x="1482" y="7392"/>
                  <a:pt x="1454" y="7402"/>
                  <a:pt x="1432" y="7424"/>
                </a:cubicBezTo>
                <a:cubicBezTo>
                  <a:pt x="1175" y="7680"/>
                  <a:pt x="1175" y="8101"/>
                  <a:pt x="1432" y="8357"/>
                </a:cubicBezTo>
                <a:cubicBezTo>
                  <a:pt x="1560" y="8485"/>
                  <a:pt x="1729" y="8550"/>
                  <a:pt x="1898" y="8550"/>
                </a:cubicBezTo>
                <a:cubicBezTo>
                  <a:pt x="2067" y="8550"/>
                  <a:pt x="2236" y="8485"/>
                  <a:pt x="2365" y="8357"/>
                </a:cubicBezTo>
                <a:cubicBezTo>
                  <a:pt x="2386" y="8336"/>
                  <a:pt x="2395" y="8307"/>
                  <a:pt x="2413" y="8285"/>
                </a:cubicBezTo>
                <a:cubicBezTo>
                  <a:pt x="2943" y="8676"/>
                  <a:pt x="3571" y="8940"/>
                  <a:pt x="4250" y="9046"/>
                </a:cubicBezTo>
                <a:cubicBezTo>
                  <a:pt x="4247" y="9075"/>
                  <a:pt x="4234" y="9101"/>
                  <a:pt x="4234" y="9131"/>
                </a:cubicBezTo>
                <a:cubicBezTo>
                  <a:pt x="4234" y="9494"/>
                  <a:pt x="4529" y="9792"/>
                  <a:pt x="4892" y="9792"/>
                </a:cubicBezTo>
                <a:cubicBezTo>
                  <a:pt x="5255" y="9792"/>
                  <a:pt x="5551" y="9494"/>
                  <a:pt x="5551" y="9131"/>
                </a:cubicBezTo>
                <a:cubicBezTo>
                  <a:pt x="5551" y="9101"/>
                  <a:pt x="5538" y="9075"/>
                  <a:pt x="5535" y="9046"/>
                </a:cubicBezTo>
                <a:cubicBezTo>
                  <a:pt x="6214" y="8940"/>
                  <a:pt x="6839" y="8676"/>
                  <a:pt x="7372" y="8285"/>
                </a:cubicBezTo>
                <a:cubicBezTo>
                  <a:pt x="7391" y="8309"/>
                  <a:pt x="7399" y="8336"/>
                  <a:pt x="7420" y="8357"/>
                </a:cubicBezTo>
                <a:cubicBezTo>
                  <a:pt x="7548" y="8485"/>
                  <a:pt x="7717" y="8550"/>
                  <a:pt x="7886" y="8550"/>
                </a:cubicBezTo>
                <a:cubicBezTo>
                  <a:pt x="8055" y="8550"/>
                  <a:pt x="8225" y="8485"/>
                  <a:pt x="8353" y="8357"/>
                </a:cubicBezTo>
                <a:cubicBezTo>
                  <a:pt x="8610" y="8101"/>
                  <a:pt x="8610" y="7680"/>
                  <a:pt x="8353" y="7424"/>
                </a:cubicBezTo>
                <a:cubicBezTo>
                  <a:pt x="8331" y="7403"/>
                  <a:pt x="8303" y="7392"/>
                  <a:pt x="8281" y="7376"/>
                </a:cubicBezTo>
                <a:cubicBezTo>
                  <a:pt x="8670" y="6843"/>
                  <a:pt x="8936" y="6220"/>
                  <a:pt x="9040" y="5539"/>
                </a:cubicBezTo>
                <a:cubicBezTo>
                  <a:pt x="9070" y="5542"/>
                  <a:pt x="9096" y="5555"/>
                  <a:pt x="9127" y="5555"/>
                </a:cubicBezTo>
                <a:cubicBezTo>
                  <a:pt x="9490" y="5555"/>
                  <a:pt x="9785" y="5260"/>
                  <a:pt x="9785" y="4896"/>
                </a:cubicBezTo>
                <a:cubicBezTo>
                  <a:pt x="9785" y="4532"/>
                  <a:pt x="9490" y="4235"/>
                  <a:pt x="9127" y="4235"/>
                </a:cubicBezTo>
                <a:cubicBezTo>
                  <a:pt x="9096" y="4235"/>
                  <a:pt x="9070" y="4249"/>
                  <a:pt x="9040" y="4253"/>
                </a:cubicBezTo>
                <a:cubicBezTo>
                  <a:pt x="8936" y="3573"/>
                  <a:pt x="8670" y="2947"/>
                  <a:pt x="8281" y="2416"/>
                </a:cubicBezTo>
                <a:cubicBezTo>
                  <a:pt x="8303" y="2398"/>
                  <a:pt x="8331" y="2390"/>
                  <a:pt x="8353" y="2366"/>
                </a:cubicBezTo>
                <a:cubicBezTo>
                  <a:pt x="8610" y="2110"/>
                  <a:pt x="8610" y="1691"/>
                  <a:pt x="8353" y="1434"/>
                </a:cubicBezTo>
                <a:cubicBezTo>
                  <a:pt x="8225" y="1305"/>
                  <a:pt x="8055" y="1241"/>
                  <a:pt x="7886" y="1241"/>
                </a:cubicBezTo>
                <a:cubicBezTo>
                  <a:pt x="7717" y="1241"/>
                  <a:pt x="7548" y="1305"/>
                  <a:pt x="7420" y="1434"/>
                </a:cubicBezTo>
                <a:cubicBezTo>
                  <a:pt x="7399" y="1454"/>
                  <a:pt x="7391" y="1484"/>
                  <a:pt x="7372" y="1506"/>
                </a:cubicBezTo>
                <a:cubicBezTo>
                  <a:pt x="6840" y="1117"/>
                  <a:pt x="6214" y="850"/>
                  <a:pt x="5535" y="746"/>
                </a:cubicBezTo>
                <a:cubicBezTo>
                  <a:pt x="5538" y="716"/>
                  <a:pt x="5551" y="691"/>
                  <a:pt x="5551" y="660"/>
                </a:cubicBezTo>
                <a:cubicBezTo>
                  <a:pt x="5551" y="297"/>
                  <a:pt x="5255" y="1"/>
                  <a:pt x="489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1126;p50">
            <a:extLst>
              <a:ext uri="{FF2B5EF4-FFF2-40B4-BE49-F238E27FC236}">
                <a16:creationId xmlns:a16="http://schemas.microsoft.com/office/drawing/2014/main" id="{E869359D-24CC-4311-BB56-BCC2A4C47B77}"/>
              </a:ext>
            </a:extLst>
          </p:cNvPr>
          <p:cNvSpPr/>
          <p:nvPr/>
        </p:nvSpPr>
        <p:spPr>
          <a:xfrm>
            <a:off x="7047956" y="3556822"/>
            <a:ext cx="456181" cy="554100"/>
          </a:xfrm>
          <a:custGeom>
            <a:avLst/>
            <a:gdLst/>
            <a:ahLst/>
            <a:cxnLst/>
            <a:rect l="l" t="t" r="r" b="b"/>
            <a:pathLst>
              <a:path w="14454" h="14457" extrusionOk="0">
                <a:moveTo>
                  <a:pt x="7227" y="2340"/>
                </a:moveTo>
                <a:cubicBezTo>
                  <a:pt x="9925" y="2340"/>
                  <a:pt x="12114" y="4530"/>
                  <a:pt x="12114" y="7229"/>
                </a:cubicBezTo>
                <a:cubicBezTo>
                  <a:pt x="12115" y="9927"/>
                  <a:pt x="9926" y="12115"/>
                  <a:pt x="7227" y="12115"/>
                </a:cubicBezTo>
                <a:cubicBezTo>
                  <a:pt x="4528" y="12115"/>
                  <a:pt x="2338" y="9929"/>
                  <a:pt x="2338" y="7229"/>
                </a:cubicBezTo>
                <a:cubicBezTo>
                  <a:pt x="2338" y="4529"/>
                  <a:pt x="4527" y="2340"/>
                  <a:pt x="7227" y="2340"/>
                </a:cubicBezTo>
                <a:close/>
                <a:moveTo>
                  <a:pt x="7228" y="0"/>
                </a:moveTo>
                <a:cubicBezTo>
                  <a:pt x="6692" y="0"/>
                  <a:pt x="6254" y="437"/>
                  <a:pt x="6254" y="974"/>
                </a:cubicBezTo>
                <a:cubicBezTo>
                  <a:pt x="6254" y="1018"/>
                  <a:pt x="6273" y="1056"/>
                  <a:pt x="6280" y="1099"/>
                </a:cubicBezTo>
                <a:cubicBezTo>
                  <a:pt x="5275" y="1255"/>
                  <a:pt x="4351" y="1647"/>
                  <a:pt x="3566" y="2223"/>
                </a:cubicBezTo>
                <a:cubicBezTo>
                  <a:pt x="3540" y="2189"/>
                  <a:pt x="3527" y="2148"/>
                  <a:pt x="3495" y="2118"/>
                </a:cubicBezTo>
                <a:cubicBezTo>
                  <a:pt x="3306" y="1929"/>
                  <a:pt x="3057" y="1834"/>
                  <a:pt x="2807" y="1834"/>
                </a:cubicBezTo>
                <a:cubicBezTo>
                  <a:pt x="2557" y="1834"/>
                  <a:pt x="2307" y="1929"/>
                  <a:pt x="2117" y="2118"/>
                </a:cubicBezTo>
                <a:cubicBezTo>
                  <a:pt x="1738" y="2496"/>
                  <a:pt x="1739" y="3118"/>
                  <a:pt x="2117" y="3496"/>
                </a:cubicBezTo>
                <a:cubicBezTo>
                  <a:pt x="2150" y="3528"/>
                  <a:pt x="2190" y="3538"/>
                  <a:pt x="2224" y="3566"/>
                </a:cubicBezTo>
                <a:cubicBezTo>
                  <a:pt x="1649" y="4351"/>
                  <a:pt x="1254" y="5275"/>
                  <a:pt x="1101" y="6278"/>
                </a:cubicBezTo>
                <a:cubicBezTo>
                  <a:pt x="1057" y="6271"/>
                  <a:pt x="1020" y="6255"/>
                  <a:pt x="975" y="6255"/>
                </a:cubicBezTo>
                <a:cubicBezTo>
                  <a:pt x="439" y="6255"/>
                  <a:pt x="1" y="6693"/>
                  <a:pt x="1" y="7229"/>
                </a:cubicBezTo>
                <a:cubicBezTo>
                  <a:pt x="1" y="7764"/>
                  <a:pt x="440" y="8203"/>
                  <a:pt x="975" y="8203"/>
                </a:cubicBezTo>
                <a:cubicBezTo>
                  <a:pt x="1020" y="8203"/>
                  <a:pt x="1057" y="8184"/>
                  <a:pt x="1101" y="8179"/>
                </a:cubicBezTo>
                <a:cubicBezTo>
                  <a:pt x="1254" y="9185"/>
                  <a:pt x="1649" y="10107"/>
                  <a:pt x="2224" y="10892"/>
                </a:cubicBezTo>
                <a:cubicBezTo>
                  <a:pt x="2190" y="10916"/>
                  <a:pt x="2149" y="10931"/>
                  <a:pt x="2117" y="10962"/>
                </a:cubicBezTo>
                <a:cubicBezTo>
                  <a:pt x="1739" y="11340"/>
                  <a:pt x="1738" y="11960"/>
                  <a:pt x="2117" y="12340"/>
                </a:cubicBezTo>
                <a:cubicBezTo>
                  <a:pt x="2306" y="12529"/>
                  <a:pt x="2556" y="12624"/>
                  <a:pt x="2806" y="12624"/>
                </a:cubicBezTo>
                <a:cubicBezTo>
                  <a:pt x="3056" y="12624"/>
                  <a:pt x="3306" y="12529"/>
                  <a:pt x="3495" y="12340"/>
                </a:cubicBezTo>
                <a:cubicBezTo>
                  <a:pt x="3527" y="12310"/>
                  <a:pt x="3540" y="12268"/>
                  <a:pt x="3566" y="12234"/>
                </a:cubicBezTo>
                <a:cubicBezTo>
                  <a:pt x="4351" y="12810"/>
                  <a:pt x="5275" y="13203"/>
                  <a:pt x="6280" y="13357"/>
                </a:cubicBezTo>
                <a:cubicBezTo>
                  <a:pt x="6275" y="13400"/>
                  <a:pt x="6254" y="13438"/>
                  <a:pt x="6254" y="13482"/>
                </a:cubicBezTo>
                <a:cubicBezTo>
                  <a:pt x="6254" y="14016"/>
                  <a:pt x="6692" y="14456"/>
                  <a:pt x="7228" y="14456"/>
                </a:cubicBezTo>
                <a:cubicBezTo>
                  <a:pt x="7765" y="14456"/>
                  <a:pt x="8203" y="14018"/>
                  <a:pt x="8203" y="13482"/>
                </a:cubicBezTo>
                <a:cubicBezTo>
                  <a:pt x="8203" y="13438"/>
                  <a:pt x="8184" y="13400"/>
                  <a:pt x="8177" y="13357"/>
                </a:cubicBezTo>
                <a:cubicBezTo>
                  <a:pt x="9183" y="13203"/>
                  <a:pt x="10105" y="12810"/>
                  <a:pt x="10891" y="12234"/>
                </a:cubicBezTo>
                <a:cubicBezTo>
                  <a:pt x="10917" y="12270"/>
                  <a:pt x="10931" y="12310"/>
                  <a:pt x="10961" y="12340"/>
                </a:cubicBezTo>
                <a:cubicBezTo>
                  <a:pt x="11150" y="12529"/>
                  <a:pt x="11400" y="12624"/>
                  <a:pt x="11650" y="12624"/>
                </a:cubicBezTo>
                <a:cubicBezTo>
                  <a:pt x="11899" y="12624"/>
                  <a:pt x="12148" y="12529"/>
                  <a:pt x="12337" y="12340"/>
                </a:cubicBezTo>
                <a:cubicBezTo>
                  <a:pt x="12717" y="11962"/>
                  <a:pt x="12717" y="11340"/>
                  <a:pt x="12337" y="10962"/>
                </a:cubicBezTo>
                <a:cubicBezTo>
                  <a:pt x="12307" y="10931"/>
                  <a:pt x="12266" y="10916"/>
                  <a:pt x="12232" y="10892"/>
                </a:cubicBezTo>
                <a:cubicBezTo>
                  <a:pt x="12807" y="10107"/>
                  <a:pt x="13200" y="9182"/>
                  <a:pt x="13355" y="8179"/>
                </a:cubicBezTo>
                <a:cubicBezTo>
                  <a:pt x="13398" y="8186"/>
                  <a:pt x="13436" y="8203"/>
                  <a:pt x="13480" y="8203"/>
                </a:cubicBezTo>
                <a:cubicBezTo>
                  <a:pt x="14015" y="8203"/>
                  <a:pt x="14454" y="7764"/>
                  <a:pt x="14454" y="7229"/>
                </a:cubicBezTo>
                <a:cubicBezTo>
                  <a:pt x="14454" y="6693"/>
                  <a:pt x="14015" y="6255"/>
                  <a:pt x="13480" y="6255"/>
                </a:cubicBezTo>
                <a:cubicBezTo>
                  <a:pt x="13436" y="6255"/>
                  <a:pt x="13398" y="6274"/>
                  <a:pt x="13355" y="6278"/>
                </a:cubicBezTo>
                <a:cubicBezTo>
                  <a:pt x="13199" y="5274"/>
                  <a:pt x="12807" y="4351"/>
                  <a:pt x="12232" y="3566"/>
                </a:cubicBezTo>
                <a:cubicBezTo>
                  <a:pt x="12266" y="3541"/>
                  <a:pt x="12307" y="3528"/>
                  <a:pt x="12337" y="3496"/>
                </a:cubicBezTo>
                <a:cubicBezTo>
                  <a:pt x="12717" y="3117"/>
                  <a:pt x="12717" y="2496"/>
                  <a:pt x="12337" y="2118"/>
                </a:cubicBezTo>
                <a:cubicBezTo>
                  <a:pt x="12148" y="1929"/>
                  <a:pt x="11899" y="1834"/>
                  <a:pt x="11650" y="1834"/>
                </a:cubicBezTo>
                <a:cubicBezTo>
                  <a:pt x="11400" y="1834"/>
                  <a:pt x="11150" y="1929"/>
                  <a:pt x="10961" y="2118"/>
                </a:cubicBezTo>
                <a:cubicBezTo>
                  <a:pt x="10929" y="2151"/>
                  <a:pt x="10917" y="2189"/>
                  <a:pt x="10891" y="2223"/>
                </a:cubicBezTo>
                <a:cubicBezTo>
                  <a:pt x="10105" y="1647"/>
                  <a:pt x="9183" y="1255"/>
                  <a:pt x="8177" y="1099"/>
                </a:cubicBezTo>
                <a:cubicBezTo>
                  <a:pt x="8184" y="1056"/>
                  <a:pt x="8203" y="1018"/>
                  <a:pt x="8203" y="974"/>
                </a:cubicBezTo>
                <a:cubicBezTo>
                  <a:pt x="8203" y="437"/>
                  <a:pt x="7765" y="0"/>
                  <a:pt x="7228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1128;p50">
            <a:extLst>
              <a:ext uri="{FF2B5EF4-FFF2-40B4-BE49-F238E27FC236}">
                <a16:creationId xmlns:a16="http://schemas.microsoft.com/office/drawing/2014/main" id="{AB1B4500-2C2C-4A18-86E9-032A18C6C6CF}"/>
              </a:ext>
            </a:extLst>
          </p:cNvPr>
          <p:cNvSpPr txBox="1">
            <a:spLocks/>
          </p:cNvSpPr>
          <p:nvPr/>
        </p:nvSpPr>
        <p:spPr>
          <a:xfrm>
            <a:off x="5723140" y="4396898"/>
            <a:ext cx="2080235" cy="340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90000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pPr marL="0" indent="0"/>
            <a:r>
              <a:rPr lang="en-US" dirty="0"/>
              <a:t>21225103525</a:t>
            </a:r>
          </a:p>
        </p:txBody>
      </p:sp>
      <p:sp>
        <p:nvSpPr>
          <p:cNvPr id="95" name="Google Shape;1130;p50">
            <a:extLst>
              <a:ext uri="{FF2B5EF4-FFF2-40B4-BE49-F238E27FC236}">
                <a16:creationId xmlns:a16="http://schemas.microsoft.com/office/drawing/2014/main" id="{F1159543-AC06-478C-95DA-7F32C8AD9359}"/>
              </a:ext>
            </a:extLst>
          </p:cNvPr>
          <p:cNvSpPr txBox="1">
            <a:spLocks/>
          </p:cNvSpPr>
          <p:nvPr/>
        </p:nvSpPr>
        <p:spPr>
          <a:xfrm>
            <a:off x="5024808" y="3991401"/>
            <a:ext cx="3476897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90000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Black"/>
              <a:buNone/>
              <a:defRPr sz="24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sz="1800" dirty="0" err="1"/>
              <a:t>Mushfiqur</a:t>
            </a:r>
            <a:r>
              <a:rPr lang="en-US" sz="1800" dirty="0"/>
              <a:t> Rahman </a:t>
            </a:r>
            <a:r>
              <a:rPr lang="en-US" sz="1800" dirty="0" err="1"/>
              <a:t>Pulok</a:t>
            </a:r>
            <a:endParaRPr lang="en-US" sz="1800" dirty="0"/>
          </a:p>
        </p:txBody>
      </p:sp>
      <p:sp>
        <p:nvSpPr>
          <p:cNvPr id="97" name="Google Shape;1134;p50">
            <a:extLst>
              <a:ext uri="{FF2B5EF4-FFF2-40B4-BE49-F238E27FC236}">
                <a16:creationId xmlns:a16="http://schemas.microsoft.com/office/drawing/2014/main" id="{77419B1F-CE1C-4AF1-AD05-F5A17F6295FF}"/>
              </a:ext>
            </a:extLst>
          </p:cNvPr>
          <p:cNvSpPr/>
          <p:nvPr/>
        </p:nvSpPr>
        <p:spPr>
          <a:xfrm flipH="1">
            <a:off x="5721745" y="3543778"/>
            <a:ext cx="381821" cy="379767"/>
          </a:xfrm>
          <a:custGeom>
            <a:avLst/>
            <a:gdLst/>
            <a:ahLst/>
            <a:cxnLst/>
            <a:rect l="l" t="t" r="r" b="b"/>
            <a:pathLst>
              <a:path w="5392" h="5363" extrusionOk="0">
                <a:moveTo>
                  <a:pt x="2695" y="1"/>
                </a:moveTo>
                <a:lnTo>
                  <a:pt x="2069" y="2069"/>
                </a:lnTo>
                <a:lnTo>
                  <a:pt x="1" y="2683"/>
                </a:lnTo>
                <a:lnTo>
                  <a:pt x="2069" y="3294"/>
                </a:lnTo>
                <a:lnTo>
                  <a:pt x="2695" y="5362"/>
                </a:lnTo>
                <a:lnTo>
                  <a:pt x="3323" y="3294"/>
                </a:lnTo>
                <a:lnTo>
                  <a:pt x="5391" y="2683"/>
                </a:lnTo>
                <a:lnTo>
                  <a:pt x="3323" y="2069"/>
                </a:lnTo>
                <a:lnTo>
                  <a:pt x="269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1136;p50">
            <a:extLst>
              <a:ext uri="{FF2B5EF4-FFF2-40B4-BE49-F238E27FC236}">
                <a16:creationId xmlns:a16="http://schemas.microsoft.com/office/drawing/2014/main" id="{374F81BE-94BA-43D4-ABF0-BE70661F212A}"/>
              </a:ext>
            </a:extLst>
          </p:cNvPr>
          <p:cNvSpPr/>
          <p:nvPr/>
        </p:nvSpPr>
        <p:spPr>
          <a:xfrm flipH="1">
            <a:off x="6103556" y="3923563"/>
            <a:ext cx="188220" cy="187370"/>
          </a:xfrm>
          <a:custGeom>
            <a:avLst/>
            <a:gdLst/>
            <a:ahLst/>
            <a:cxnLst/>
            <a:rect l="l" t="t" r="r" b="b"/>
            <a:pathLst>
              <a:path w="2658" h="2646" extrusionOk="0">
                <a:moveTo>
                  <a:pt x="1329" y="0"/>
                </a:moveTo>
                <a:lnTo>
                  <a:pt x="1020" y="1021"/>
                </a:lnTo>
                <a:lnTo>
                  <a:pt x="0" y="1322"/>
                </a:lnTo>
                <a:lnTo>
                  <a:pt x="1020" y="1625"/>
                </a:lnTo>
                <a:lnTo>
                  <a:pt x="1329" y="2645"/>
                </a:lnTo>
                <a:lnTo>
                  <a:pt x="1637" y="1625"/>
                </a:lnTo>
                <a:lnTo>
                  <a:pt x="2658" y="1322"/>
                </a:lnTo>
                <a:lnTo>
                  <a:pt x="1637" y="1021"/>
                </a:lnTo>
                <a:lnTo>
                  <a:pt x="132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1125;p50">
            <a:extLst>
              <a:ext uri="{FF2B5EF4-FFF2-40B4-BE49-F238E27FC236}">
                <a16:creationId xmlns:a16="http://schemas.microsoft.com/office/drawing/2014/main" id="{F571F497-DF41-42F0-80E9-31A50A86CD14}"/>
              </a:ext>
            </a:extLst>
          </p:cNvPr>
          <p:cNvSpPr/>
          <p:nvPr/>
        </p:nvSpPr>
        <p:spPr>
          <a:xfrm>
            <a:off x="2329742" y="2630297"/>
            <a:ext cx="558482" cy="554100"/>
          </a:xfrm>
          <a:custGeom>
            <a:avLst/>
            <a:gdLst/>
            <a:ahLst/>
            <a:cxnLst/>
            <a:rect l="l" t="t" r="r" b="b"/>
            <a:pathLst>
              <a:path w="9786" h="9793" extrusionOk="0">
                <a:moveTo>
                  <a:pt x="4894" y="1765"/>
                </a:moveTo>
                <a:cubicBezTo>
                  <a:pt x="6621" y="1765"/>
                  <a:pt x="8022" y="3165"/>
                  <a:pt x="8022" y="4895"/>
                </a:cubicBezTo>
                <a:cubicBezTo>
                  <a:pt x="8022" y="6624"/>
                  <a:pt x="6621" y="8022"/>
                  <a:pt x="4894" y="8022"/>
                </a:cubicBezTo>
                <a:cubicBezTo>
                  <a:pt x="3166" y="8022"/>
                  <a:pt x="1765" y="6622"/>
                  <a:pt x="1765" y="4895"/>
                </a:cubicBezTo>
                <a:cubicBezTo>
                  <a:pt x="1765" y="3166"/>
                  <a:pt x="3166" y="1765"/>
                  <a:pt x="4894" y="1765"/>
                </a:cubicBezTo>
                <a:close/>
                <a:moveTo>
                  <a:pt x="4892" y="1"/>
                </a:moveTo>
                <a:cubicBezTo>
                  <a:pt x="4529" y="1"/>
                  <a:pt x="4234" y="297"/>
                  <a:pt x="4234" y="660"/>
                </a:cubicBezTo>
                <a:cubicBezTo>
                  <a:pt x="4234" y="691"/>
                  <a:pt x="4247" y="714"/>
                  <a:pt x="4250" y="746"/>
                </a:cubicBezTo>
                <a:cubicBezTo>
                  <a:pt x="3571" y="850"/>
                  <a:pt x="2943" y="1117"/>
                  <a:pt x="2413" y="1506"/>
                </a:cubicBezTo>
                <a:cubicBezTo>
                  <a:pt x="2395" y="1483"/>
                  <a:pt x="2387" y="1454"/>
                  <a:pt x="2365" y="1434"/>
                </a:cubicBezTo>
                <a:cubicBezTo>
                  <a:pt x="2236" y="1305"/>
                  <a:pt x="2067" y="1241"/>
                  <a:pt x="1898" y="1241"/>
                </a:cubicBezTo>
                <a:cubicBezTo>
                  <a:pt x="1729" y="1241"/>
                  <a:pt x="1560" y="1305"/>
                  <a:pt x="1432" y="1434"/>
                </a:cubicBezTo>
                <a:cubicBezTo>
                  <a:pt x="1175" y="1691"/>
                  <a:pt x="1175" y="2110"/>
                  <a:pt x="1432" y="2366"/>
                </a:cubicBezTo>
                <a:cubicBezTo>
                  <a:pt x="1453" y="2390"/>
                  <a:pt x="1480" y="2398"/>
                  <a:pt x="1503" y="2416"/>
                </a:cubicBezTo>
                <a:cubicBezTo>
                  <a:pt x="1113" y="2947"/>
                  <a:pt x="847" y="3570"/>
                  <a:pt x="743" y="4253"/>
                </a:cubicBezTo>
                <a:cubicBezTo>
                  <a:pt x="714" y="4249"/>
                  <a:pt x="688" y="4235"/>
                  <a:pt x="660" y="4235"/>
                </a:cubicBezTo>
                <a:cubicBezTo>
                  <a:pt x="297" y="4235"/>
                  <a:pt x="1" y="4532"/>
                  <a:pt x="1" y="4896"/>
                </a:cubicBezTo>
                <a:cubicBezTo>
                  <a:pt x="1" y="5260"/>
                  <a:pt x="298" y="5555"/>
                  <a:pt x="660" y="5555"/>
                </a:cubicBezTo>
                <a:cubicBezTo>
                  <a:pt x="690" y="5555"/>
                  <a:pt x="716" y="5543"/>
                  <a:pt x="743" y="5539"/>
                </a:cubicBezTo>
                <a:cubicBezTo>
                  <a:pt x="847" y="6218"/>
                  <a:pt x="1114" y="6843"/>
                  <a:pt x="1503" y="7376"/>
                </a:cubicBezTo>
                <a:cubicBezTo>
                  <a:pt x="1482" y="7392"/>
                  <a:pt x="1454" y="7402"/>
                  <a:pt x="1432" y="7424"/>
                </a:cubicBezTo>
                <a:cubicBezTo>
                  <a:pt x="1175" y="7680"/>
                  <a:pt x="1175" y="8101"/>
                  <a:pt x="1432" y="8357"/>
                </a:cubicBezTo>
                <a:cubicBezTo>
                  <a:pt x="1560" y="8485"/>
                  <a:pt x="1729" y="8550"/>
                  <a:pt x="1898" y="8550"/>
                </a:cubicBezTo>
                <a:cubicBezTo>
                  <a:pt x="2067" y="8550"/>
                  <a:pt x="2236" y="8485"/>
                  <a:pt x="2365" y="8357"/>
                </a:cubicBezTo>
                <a:cubicBezTo>
                  <a:pt x="2386" y="8336"/>
                  <a:pt x="2395" y="8307"/>
                  <a:pt x="2413" y="8285"/>
                </a:cubicBezTo>
                <a:cubicBezTo>
                  <a:pt x="2943" y="8676"/>
                  <a:pt x="3571" y="8940"/>
                  <a:pt x="4250" y="9046"/>
                </a:cubicBezTo>
                <a:cubicBezTo>
                  <a:pt x="4247" y="9075"/>
                  <a:pt x="4234" y="9101"/>
                  <a:pt x="4234" y="9131"/>
                </a:cubicBezTo>
                <a:cubicBezTo>
                  <a:pt x="4234" y="9494"/>
                  <a:pt x="4529" y="9792"/>
                  <a:pt x="4892" y="9792"/>
                </a:cubicBezTo>
                <a:cubicBezTo>
                  <a:pt x="5255" y="9792"/>
                  <a:pt x="5551" y="9494"/>
                  <a:pt x="5551" y="9131"/>
                </a:cubicBezTo>
                <a:cubicBezTo>
                  <a:pt x="5551" y="9101"/>
                  <a:pt x="5538" y="9075"/>
                  <a:pt x="5535" y="9046"/>
                </a:cubicBezTo>
                <a:cubicBezTo>
                  <a:pt x="6214" y="8940"/>
                  <a:pt x="6839" y="8676"/>
                  <a:pt x="7372" y="8285"/>
                </a:cubicBezTo>
                <a:cubicBezTo>
                  <a:pt x="7391" y="8309"/>
                  <a:pt x="7399" y="8336"/>
                  <a:pt x="7420" y="8357"/>
                </a:cubicBezTo>
                <a:cubicBezTo>
                  <a:pt x="7548" y="8485"/>
                  <a:pt x="7717" y="8550"/>
                  <a:pt x="7886" y="8550"/>
                </a:cubicBezTo>
                <a:cubicBezTo>
                  <a:pt x="8055" y="8550"/>
                  <a:pt x="8225" y="8485"/>
                  <a:pt x="8353" y="8357"/>
                </a:cubicBezTo>
                <a:cubicBezTo>
                  <a:pt x="8610" y="8101"/>
                  <a:pt x="8610" y="7680"/>
                  <a:pt x="8353" y="7424"/>
                </a:cubicBezTo>
                <a:cubicBezTo>
                  <a:pt x="8331" y="7403"/>
                  <a:pt x="8303" y="7392"/>
                  <a:pt x="8281" y="7376"/>
                </a:cubicBezTo>
                <a:cubicBezTo>
                  <a:pt x="8670" y="6843"/>
                  <a:pt x="8936" y="6220"/>
                  <a:pt x="9040" y="5539"/>
                </a:cubicBezTo>
                <a:cubicBezTo>
                  <a:pt x="9070" y="5542"/>
                  <a:pt x="9096" y="5555"/>
                  <a:pt x="9127" y="5555"/>
                </a:cubicBezTo>
                <a:cubicBezTo>
                  <a:pt x="9490" y="5555"/>
                  <a:pt x="9785" y="5260"/>
                  <a:pt x="9785" y="4896"/>
                </a:cubicBezTo>
                <a:cubicBezTo>
                  <a:pt x="9785" y="4532"/>
                  <a:pt x="9490" y="4235"/>
                  <a:pt x="9127" y="4235"/>
                </a:cubicBezTo>
                <a:cubicBezTo>
                  <a:pt x="9096" y="4235"/>
                  <a:pt x="9070" y="4249"/>
                  <a:pt x="9040" y="4253"/>
                </a:cubicBezTo>
                <a:cubicBezTo>
                  <a:pt x="8936" y="3573"/>
                  <a:pt x="8670" y="2947"/>
                  <a:pt x="8281" y="2416"/>
                </a:cubicBezTo>
                <a:cubicBezTo>
                  <a:pt x="8303" y="2398"/>
                  <a:pt x="8331" y="2390"/>
                  <a:pt x="8353" y="2366"/>
                </a:cubicBezTo>
                <a:cubicBezTo>
                  <a:pt x="8610" y="2110"/>
                  <a:pt x="8610" y="1691"/>
                  <a:pt x="8353" y="1434"/>
                </a:cubicBezTo>
                <a:cubicBezTo>
                  <a:pt x="8225" y="1305"/>
                  <a:pt x="8055" y="1241"/>
                  <a:pt x="7886" y="1241"/>
                </a:cubicBezTo>
                <a:cubicBezTo>
                  <a:pt x="7717" y="1241"/>
                  <a:pt x="7548" y="1305"/>
                  <a:pt x="7420" y="1434"/>
                </a:cubicBezTo>
                <a:cubicBezTo>
                  <a:pt x="7399" y="1454"/>
                  <a:pt x="7391" y="1484"/>
                  <a:pt x="7372" y="1506"/>
                </a:cubicBezTo>
                <a:cubicBezTo>
                  <a:pt x="6840" y="1117"/>
                  <a:pt x="6214" y="850"/>
                  <a:pt x="5535" y="746"/>
                </a:cubicBezTo>
                <a:cubicBezTo>
                  <a:pt x="5538" y="716"/>
                  <a:pt x="5551" y="691"/>
                  <a:pt x="5551" y="660"/>
                </a:cubicBezTo>
                <a:cubicBezTo>
                  <a:pt x="5551" y="297"/>
                  <a:pt x="5255" y="1"/>
                  <a:pt x="489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126;p50">
            <a:extLst>
              <a:ext uri="{FF2B5EF4-FFF2-40B4-BE49-F238E27FC236}">
                <a16:creationId xmlns:a16="http://schemas.microsoft.com/office/drawing/2014/main" id="{E396C1B5-EE6C-4453-A2DE-F619B74A8836}"/>
              </a:ext>
            </a:extLst>
          </p:cNvPr>
          <p:cNvSpPr/>
          <p:nvPr/>
        </p:nvSpPr>
        <p:spPr>
          <a:xfrm>
            <a:off x="3274142" y="3556822"/>
            <a:ext cx="456181" cy="554100"/>
          </a:xfrm>
          <a:custGeom>
            <a:avLst/>
            <a:gdLst/>
            <a:ahLst/>
            <a:cxnLst/>
            <a:rect l="l" t="t" r="r" b="b"/>
            <a:pathLst>
              <a:path w="14454" h="14457" extrusionOk="0">
                <a:moveTo>
                  <a:pt x="7227" y="2340"/>
                </a:moveTo>
                <a:cubicBezTo>
                  <a:pt x="9925" y="2340"/>
                  <a:pt x="12114" y="4530"/>
                  <a:pt x="12114" y="7229"/>
                </a:cubicBezTo>
                <a:cubicBezTo>
                  <a:pt x="12115" y="9927"/>
                  <a:pt x="9926" y="12115"/>
                  <a:pt x="7227" y="12115"/>
                </a:cubicBezTo>
                <a:cubicBezTo>
                  <a:pt x="4528" y="12115"/>
                  <a:pt x="2338" y="9929"/>
                  <a:pt x="2338" y="7229"/>
                </a:cubicBezTo>
                <a:cubicBezTo>
                  <a:pt x="2338" y="4529"/>
                  <a:pt x="4527" y="2340"/>
                  <a:pt x="7227" y="2340"/>
                </a:cubicBezTo>
                <a:close/>
                <a:moveTo>
                  <a:pt x="7228" y="0"/>
                </a:moveTo>
                <a:cubicBezTo>
                  <a:pt x="6692" y="0"/>
                  <a:pt x="6254" y="437"/>
                  <a:pt x="6254" y="974"/>
                </a:cubicBezTo>
                <a:cubicBezTo>
                  <a:pt x="6254" y="1018"/>
                  <a:pt x="6273" y="1056"/>
                  <a:pt x="6280" y="1099"/>
                </a:cubicBezTo>
                <a:cubicBezTo>
                  <a:pt x="5275" y="1255"/>
                  <a:pt x="4351" y="1647"/>
                  <a:pt x="3566" y="2223"/>
                </a:cubicBezTo>
                <a:cubicBezTo>
                  <a:pt x="3540" y="2189"/>
                  <a:pt x="3527" y="2148"/>
                  <a:pt x="3495" y="2118"/>
                </a:cubicBezTo>
                <a:cubicBezTo>
                  <a:pt x="3306" y="1929"/>
                  <a:pt x="3057" y="1834"/>
                  <a:pt x="2807" y="1834"/>
                </a:cubicBezTo>
                <a:cubicBezTo>
                  <a:pt x="2557" y="1834"/>
                  <a:pt x="2307" y="1929"/>
                  <a:pt x="2117" y="2118"/>
                </a:cubicBezTo>
                <a:cubicBezTo>
                  <a:pt x="1738" y="2496"/>
                  <a:pt x="1739" y="3118"/>
                  <a:pt x="2117" y="3496"/>
                </a:cubicBezTo>
                <a:cubicBezTo>
                  <a:pt x="2150" y="3528"/>
                  <a:pt x="2190" y="3538"/>
                  <a:pt x="2224" y="3566"/>
                </a:cubicBezTo>
                <a:cubicBezTo>
                  <a:pt x="1649" y="4351"/>
                  <a:pt x="1254" y="5275"/>
                  <a:pt x="1101" y="6278"/>
                </a:cubicBezTo>
                <a:cubicBezTo>
                  <a:pt x="1057" y="6271"/>
                  <a:pt x="1020" y="6255"/>
                  <a:pt x="975" y="6255"/>
                </a:cubicBezTo>
                <a:cubicBezTo>
                  <a:pt x="439" y="6255"/>
                  <a:pt x="1" y="6693"/>
                  <a:pt x="1" y="7229"/>
                </a:cubicBezTo>
                <a:cubicBezTo>
                  <a:pt x="1" y="7764"/>
                  <a:pt x="440" y="8203"/>
                  <a:pt x="975" y="8203"/>
                </a:cubicBezTo>
                <a:cubicBezTo>
                  <a:pt x="1020" y="8203"/>
                  <a:pt x="1057" y="8184"/>
                  <a:pt x="1101" y="8179"/>
                </a:cubicBezTo>
                <a:cubicBezTo>
                  <a:pt x="1254" y="9185"/>
                  <a:pt x="1649" y="10107"/>
                  <a:pt x="2224" y="10892"/>
                </a:cubicBezTo>
                <a:cubicBezTo>
                  <a:pt x="2190" y="10916"/>
                  <a:pt x="2149" y="10931"/>
                  <a:pt x="2117" y="10962"/>
                </a:cubicBezTo>
                <a:cubicBezTo>
                  <a:pt x="1739" y="11340"/>
                  <a:pt x="1738" y="11960"/>
                  <a:pt x="2117" y="12340"/>
                </a:cubicBezTo>
                <a:cubicBezTo>
                  <a:pt x="2306" y="12529"/>
                  <a:pt x="2556" y="12624"/>
                  <a:pt x="2806" y="12624"/>
                </a:cubicBezTo>
                <a:cubicBezTo>
                  <a:pt x="3056" y="12624"/>
                  <a:pt x="3306" y="12529"/>
                  <a:pt x="3495" y="12340"/>
                </a:cubicBezTo>
                <a:cubicBezTo>
                  <a:pt x="3527" y="12310"/>
                  <a:pt x="3540" y="12268"/>
                  <a:pt x="3566" y="12234"/>
                </a:cubicBezTo>
                <a:cubicBezTo>
                  <a:pt x="4351" y="12810"/>
                  <a:pt x="5275" y="13203"/>
                  <a:pt x="6280" y="13357"/>
                </a:cubicBezTo>
                <a:cubicBezTo>
                  <a:pt x="6275" y="13400"/>
                  <a:pt x="6254" y="13438"/>
                  <a:pt x="6254" y="13482"/>
                </a:cubicBezTo>
                <a:cubicBezTo>
                  <a:pt x="6254" y="14016"/>
                  <a:pt x="6692" y="14456"/>
                  <a:pt x="7228" y="14456"/>
                </a:cubicBezTo>
                <a:cubicBezTo>
                  <a:pt x="7765" y="14456"/>
                  <a:pt x="8203" y="14018"/>
                  <a:pt x="8203" y="13482"/>
                </a:cubicBezTo>
                <a:cubicBezTo>
                  <a:pt x="8203" y="13438"/>
                  <a:pt x="8184" y="13400"/>
                  <a:pt x="8177" y="13357"/>
                </a:cubicBezTo>
                <a:cubicBezTo>
                  <a:pt x="9183" y="13203"/>
                  <a:pt x="10105" y="12810"/>
                  <a:pt x="10891" y="12234"/>
                </a:cubicBezTo>
                <a:cubicBezTo>
                  <a:pt x="10917" y="12270"/>
                  <a:pt x="10931" y="12310"/>
                  <a:pt x="10961" y="12340"/>
                </a:cubicBezTo>
                <a:cubicBezTo>
                  <a:pt x="11150" y="12529"/>
                  <a:pt x="11400" y="12624"/>
                  <a:pt x="11650" y="12624"/>
                </a:cubicBezTo>
                <a:cubicBezTo>
                  <a:pt x="11899" y="12624"/>
                  <a:pt x="12148" y="12529"/>
                  <a:pt x="12337" y="12340"/>
                </a:cubicBezTo>
                <a:cubicBezTo>
                  <a:pt x="12717" y="11962"/>
                  <a:pt x="12717" y="11340"/>
                  <a:pt x="12337" y="10962"/>
                </a:cubicBezTo>
                <a:cubicBezTo>
                  <a:pt x="12307" y="10931"/>
                  <a:pt x="12266" y="10916"/>
                  <a:pt x="12232" y="10892"/>
                </a:cubicBezTo>
                <a:cubicBezTo>
                  <a:pt x="12807" y="10107"/>
                  <a:pt x="13200" y="9182"/>
                  <a:pt x="13355" y="8179"/>
                </a:cubicBezTo>
                <a:cubicBezTo>
                  <a:pt x="13398" y="8186"/>
                  <a:pt x="13436" y="8203"/>
                  <a:pt x="13480" y="8203"/>
                </a:cubicBezTo>
                <a:cubicBezTo>
                  <a:pt x="14015" y="8203"/>
                  <a:pt x="14454" y="7764"/>
                  <a:pt x="14454" y="7229"/>
                </a:cubicBezTo>
                <a:cubicBezTo>
                  <a:pt x="14454" y="6693"/>
                  <a:pt x="14015" y="6255"/>
                  <a:pt x="13480" y="6255"/>
                </a:cubicBezTo>
                <a:cubicBezTo>
                  <a:pt x="13436" y="6255"/>
                  <a:pt x="13398" y="6274"/>
                  <a:pt x="13355" y="6278"/>
                </a:cubicBezTo>
                <a:cubicBezTo>
                  <a:pt x="13199" y="5274"/>
                  <a:pt x="12807" y="4351"/>
                  <a:pt x="12232" y="3566"/>
                </a:cubicBezTo>
                <a:cubicBezTo>
                  <a:pt x="12266" y="3541"/>
                  <a:pt x="12307" y="3528"/>
                  <a:pt x="12337" y="3496"/>
                </a:cubicBezTo>
                <a:cubicBezTo>
                  <a:pt x="12717" y="3117"/>
                  <a:pt x="12717" y="2496"/>
                  <a:pt x="12337" y="2118"/>
                </a:cubicBezTo>
                <a:cubicBezTo>
                  <a:pt x="12148" y="1929"/>
                  <a:pt x="11899" y="1834"/>
                  <a:pt x="11650" y="1834"/>
                </a:cubicBezTo>
                <a:cubicBezTo>
                  <a:pt x="11400" y="1834"/>
                  <a:pt x="11150" y="1929"/>
                  <a:pt x="10961" y="2118"/>
                </a:cubicBezTo>
                <a:cubicBezTo>
                  <a:pt x="10929" y="2151"/>
                  <a:pt x="10917" y="2189"/>
                  <a:pt x="10891" y="2223"/>
                </a:cubicBezTo>
                <a:cubicBezTo>
                  <a:pt x="10105" y="1647"/>
                  <a:pt x="9183" y="1255"/>
                  <a:pt x="8177" y="1099"/>
                </a:cubicBezTo>
                <a:cubicBezTo>
                  <a:pt x="8184" y="1056"/>
                  <a:pt x="8203" y="1018"/>
                  <a:pt x="8203" y="974"/>
                </a:cubicBezTo>
                <a:cubicBezTo>
                  <a:pt x="8203" y="437"/>
                  <a:pt x="7765" y="0"/>
                  <a:pt x="7228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128;p50">
            <a:extLst>
              <a:ext uri="{FF2B5EF4-FFF2-40B4-BE49-F238E27FC236}">
                <a16:creationId xmlns:a16="http://schemas.microsoft.com/office/drawing/2014/main" id="{57C4D423-BECC-40A3-90D5-85CEDE59A4C9}"/>
              </a:ext>
            </a:extLst>
          </p:cNvPr>
          <p:cNvSpPr txBox="1">
            <a:spLocks/>
          </p:cNvSpPr>
          <p:nvPr/>
        </p:nvSpPr>
        <p:spPr>
          <a:xfrm>
            <a:off x="1949326" y="4396898"/>
            <a:ext cx="2080235" cy="340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90000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pPr marL="0" indent="0"/>
            <a:r>
              <a:rPr lang="en-US" dirty="0"/>
              <a:t>21225103341</a:t>
            </a:r>
          </a:p>
        </p:txBody>
      </p:sp>
      <p:sp>
        <p:nvSpPr>
          <p:cNvPr id="102" name="Google Shape;1130;p50">
            <a:extLst>
              <a:ext uri="{FF2B5EF4-FFF2-40B4-BE49-F238E27FC236}">
                <a16:creationId xmlns:a16="http://schemas.microsoft.com/office/drawing/2014/main" id="{C24E9D96-84E8-4A55-B1A9-77E4013434F3}"/>
              </a:ext>
            </a:extLst>
          </p:cNvPr>
          <p:cNvSpPr txBox="1">
            <a:spLocks/>
          </p:cNvSpPr>
          <p:nvPr/>
        </p:nvSpPr>
        <p:spPr>
          <a:xfrm>
            <a:off x="1534853" y="3991401"/>
            <a:ext cx="2808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90000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Black"/>
              <a:buNone/>
              <a:defRPr sz="24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sz="1800" dirty="0"/>
              <a:t>Abdullah Al Hill </a:t>
            </a:r>
            <a:r>
              <a:rPr lang="en-US" sz="1800" dirty="0" err="1"/>
              <a:t>Baki</a:t>
            </a:r>
            <a:endParaRPr lang="en-US" sz="1800" dirty="0"/>
          </a:p>
        </p:txBody>
      </p:sp>
      <p:pic>
        <p:nvPicPr>
          <p:cNvPr id="103" name="Google Shape;1132;p50">
            <a:extLst>
              <a:ext uri="{FF2B5EF4-FFF2-40B4-BE49-F238E27FC236}">
                <a16:creationId xmlns:a16="http://schemas.microsoft.com/office/drawing/2014/main" id="{6877E51F-FB4C-44BE-ADE9-043755619000}"/>
              </a:ext>
            </a:extLst>
          </p:cNvPr>
          <p:cNvPicPr preferRelativeResize="0"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2630" y="2964638"/>
            <a:ext cx="1104329" cy="1146289"/>
          </a:xfrm>
          <a:prstGeom prst="ellipse">
            <a:avLst/>
          </a:prstGeom>
          <a:noFill/>
          <a:ln>
            <a:noFill/>
          </a:ln>
        </p:spPr>
      </p:pic>
      <p:sp>
        <p:nvSpPr>
          <p:cNvPr id="104" name="Google Shape;1134;p50">
            <a:extLst>
              <a:ext uri="{FF2B5EF4-FFF2-40B4-BE49-F238E27FC236}">
                <a16:creationId xmlns:a16="http://schemas.microsoft.com/office/drawing/2014/main" id="{78A217D5-E5F3-44BD-B81B-CDE61802D1BB}"/>
              </a:ext>
            </a:extLst>
          </p:cNvPr>
          <p:cNvSpPr/>
          <p:nvPr/>
        </p:nvSpPr>
        <p:spPr>
          <a:xfrm flipH="1">
            <a:off x="1947931" y="3543778"/>
            <a:ext cx="381821" cy="379767"/>
          </a:xfrm>
          <a:custGeom>
            <a:avLst/>
            <a:gdLst/>
            <a:ahLst/>
            <a:cxnLst/>
            <a:rect l="l" t="t" r="r" b="b"/>
            <a:pathLst>
              <a:path w="5392" h="5363" extrusionOk="0">
                <a:moveTo>
                  <a:pt x="2695" y="1"/>
                </a:moveTo>
                <a:lnTo>
                  <a:pt x="2069" y="2069"/>
                </a:lnTo>
                <a:lnTo>
                  <a:pt x="1" y="2683"/>
                </a:lnTo>
                <a:lnTo>
                  <a:pt x="2069" y="3294"/>
                </a:lnTo>
                <a:lnTo>
                  <a:pt x="2695" y="5362"/>
                </a:lnTo>
                <a:lnTo>
                  <a:pt x="3323" y="3294"/>
                </a:lnTo>
                <a:lnTo>
                  <a:pt x="5391" y="2683"/>
                </a:lnTo>
                <a:lnTo>
                  <a:pt x="3323" y="2069"/>
                </a:lnTo>
                <a:lnTo>
                  <a:pt x="269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136;p50">
            <a:extLst>
              <a:ext uri="{FF2B5EF4-FFF2-40B4-BE49-F238E27FC236}">
                <a16:creationId xmlns:a16="http://schemas.microsoft.com/office/drawing/2014/main" id="{3A577332-8546-4CA8-B85C-A43362AEB2FD}"/>
              </a:ext>
            </a:extLst>
          </p:cNvPr>
          <p:cNvSpPr/>
          <p:nvPr/>
        </p:nvSpPr>
        <p:spPr>
          <a:xfrm flipH="1">
            <a:off x="2329742" y="3923563"/>
            <a:ext cx="188220" cy="187370"/>
          </a:xfrm>
          <a:custGeom>
            <a:avLst/>
            <a:gdLst/>
            <a:ahLst/>
            <a:cxnLst/>
            <a:rect l="l" t="t" r="r" b="b"/>
            <a:pathLst>
              <a:path w="2658" h="2646" extrusionOk="0">
                <a:moveTo>
                  <a:pt x="1329" y="0"/>
                </a:moveTo>
                <a:lnTo>
                  <a:pt x="1020" y="1021"/>
                </a:lnTo>
                <a:lnTo>
                  <a:pt x="0" y="1322"/>
                </a:lnTo>
                <a:lnTo>
                  <a:pt x="1020" y="1625"/>
                </a:lnTo>
                <a:lnTo>
                  <a:pt x="1329" y="2645"/>
                </a:lnTo>
                <a:lnTo>
                  <a:pt x="1637" y="1625"/>
                </a:lnTo>
                <a:lnTo>
                  <a:pt x="2658" y="1322"/>
                </a:lnTo>
                <a:lnTo>
                  <a:pt x="1637" y="1021"/>
                </a:lnTo>
                <a:lnTo>
                  <a:pt x="132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6" name="Google Shape;1132;p50">
            <a:extLst>
              <a:ext uri="{FF2B5EF4-FFF2-40B4-BE49-F238E27FC236}">
                <a16:creationId xmlns:a16="http://schemas.microsoft.com/office/drawing/2014/main" id="{49414661-4D74-4F68-8FCD-17E8571E0D83}"/>
              </a:ext>
            </a:extLst>
          </p:cNvPr>
          <p:cNvPicPr preferRelativeResize="0"/>
          <p:nvPr/>
        </p:nvPicPr>
        <p:blipFill>
          <a:blip r:embed="rId7"/>
          <a:stretch>
            <a:fillRect/>
          </a:stretch>
        </p:blipFill>
        <p:spPr>
          <a:xfrm>
            <a:off x="6099667" y="2956213"/>
            <a:ext cx="1195534" cy="1195534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1704;p58">
            <a:extLst>
              <a:ext uri="{FF2B5EF4-FFF2-40B4-BE49-F238E27FC236}">
                <a16:creationId xmlns:a16="http://schemas.microsoft.com/office/drawing/2014/main" id="{271348EA-071E-89E8-BD25-D81A240BEA87}"/>
              </a:ext>
            </a:extLst>
          </p:cNvPr>
          <p:cNvGrpSpPr/>
          <p:nvPr/>
        </p:nvGrpSpPr>
        <p:grpSpPr>
          <a:xfrm>
            <a:off x="596543" y="-794186"/>
            <a:ext cx="7915086" cy="6792688"/>
            <a:chOff x="3713739" y="536390"/>
            <a:chExt cx="4405473" cy="4066742"/>
          </a:xfrm>
        </p:grpSpPr>
        <p:grpSp>
          <p:nvGrpSpPr>
            <p:cNvPr id="5" name="Google Shape;1707;p58">
              <a:extLst>
                <a:ext uri="{FF2B5EF4-FFF2-40B4-BE49-F238E27FC236}">
                  <a16:creationId xmlns:a16="http://schemas.microsoft.com/office/drawing/2014/main" id="{2551C1BC-6ECE-D6D5-8803-BB4EAC755766}"/>
                </a:ext>
              </a:extLst>
            </p:cNvPr>
            <p:cNvGrpSpPr/>
            <p:nvPr/>
          </p:nvGrpSpPr>
          <p:grpSpPr>
            <a:xfrm>
              <a:off x="3713757" y="1214253"/>
              <a:ext cx="4405453" cy="2714993"/>
              <a:chOff x="3637557" y="1214253"/>
              <a:chExt cx="4405453" cy="2714993"/>
            </a:xfrm>
          </p:grpSpPr>
          <p:sp>
            <p:nvSpPr>
              <p:cNvPr id="12" name="Google Shape;1708;p58">
                <a:extLst>
                  <a:ext uri="{FF2B5EF4-FFF2-40B4-BE49-F238E27FC236}">
                    <a16:creationId xmlns:a16="http://schemas.microsoft.com/office/drawing/2014/main" id="{836D589F-0304-D301-1A33-7896ACD7F6B1}"/>
                  </a:ext>
                </a:extLst>
              </p:cNvPr>
              <p:cNvSpPr/>
              <p:nvPr/>
            </p:nvSpPr>
            <p:spPr>
              <a:xfrm>
                <a:off x="3865952" y="1214253"/>
                <a:ext cx="3948891" cy="2646285"/>
              </a:xfrm>
              <a:custGeom>
                <a:avLst/>
                <a:gdLst/>
                <a:ahLst/>
                <a:cxnLst/>
                <a:rect l="l" t="t" r="r" b="b"/>
                <a:pathLst>
                  <a:path w="27686" h="16895" extrusionOk="0">
                    <a:moveTo>
                      <a:pt x="867" y="0"/>
                    </a:moveTo>
                    <a:cubicBezTo>
                      <a:pt x="391" y="0"/>
                      <a:pt x="1" y="390"/>
                      <a:pt x="1" y="866"/>
                    </a:cubicBezTo>
                    <a:lnTo>
                      <a:pt x="1" y="16029"/>
                    </a:lnTo>
                    <a:cubicBezTo>
                      <a:pt x="1" y="16506"/>
                      <a:pt x="391" y="16895"/>
                      <a:pt x="867" y="16895"/>
                    </a:cubicBezTo>
                    <a:lnTo>
                      <a:pt x="26820" y="16895"/>
                    </a:lnTo>
                    <a:cubicBezTo>
                      <a:pt x="27295" y="16895"/>
                      <a:pt x="27686" y="16506"/>
                      <a:pt x="27686" y="16029"/>
                    </a:cubicBezTo>
                    <a:lnTo>
                      <a:pt x="27686" y="866"/>
                    </a:lnTo>
                    <a:cubicBezTo>
                      <a:pt x="27686" y="390"/>
                      <a:pt x="27295" y="0"/>
                      <a:pt x="2682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709;p58">
                <a:extLst>
                  <a:ext uri="{FF2B5EF4-FFF2-40B4-BE49-F238E27FC236}">
                    <a16:creationId xmlns:a16="http://schemas.microsoft.com/office/drawing/2014/main" id="{1B88BB2C-9578-2FE1-31E0-22E02B5DE9EF}"/>
                  </a:ext>
                </a:extLst>
              </p:cNvPr>
              <p:cNvSpPr/>
              <p:nvPr/>
            </p:nvSpPr>
            <p:spPr>
              <a:xfrm>
                <a:off x="3637557" y="3591236"/>
                <a:ext cx="4405453" cy="338010"/>
              </a:xfrm>
              <a:custGeom>
                <a:avLst/>
                <a:gdLst/>
                <a:ahLst/>
                <a:cxnLst/>
                <a:rect l="l" t="t" r="r" b="b"/>
                <a:pathLst>
                  <a:path w="30887" h="2158" extrusionOk="0">
                    <a:moveTo>
                      <a:pt x="0" y="1"/>
                    </a:moveTo>
                    <a:lnTo>
                      <a:pt x="0" y="1192"/>
                    </a:lnTo>
                    <a:cubicBezTo>
                      <a:pt x="0" y="1723"/>
                      <a:pt x="434" y="2157"/>
                      <a:pt x="966" y="2157"/>
                    </a:cubicBezTo>
                    <a:lnTo>
                      <a:pt x="29921" y="2157"/>
                    </a:lnTo>
                    <a:cubicBezTo>
                      <a:pt x="30451" y="2157"/>
                      <a:pt x="30886" y="1723"/>
                      <a:pt x="30886" y="1192"/>
                    </a:cubicBezTo>
                    <a:lnTo>
                      <a:pt x="30886" y="1"/>
                    </a:lnTo>
                    <a:close/>
                  </a:path>
                </a:pathLst>
              </a:custGeom>
              <a:solidFill>
                <a:schemeClr val="accent2">
                  <a:lumMod val="90000"/>
                </a:schemeClr>
              </a:solidFill>
              <a:ln>
                <a:solidFill>
                  <a:schemeClr val="tx2">
                    <a:lumMod val="7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710;p58">
                <a:extLst>
                  <a:ext uri="{FF2B5EF4-FFF2-40B4-BE49-F238E27FC236}">
                    <a16:creationId xmlns:a16="http://schemas.microsoft.com/office/drawing/2014/main" id="{079E43E7-9575-15AC-60D5-16FA2EA90C24}"/>
                  </a:ext>
                </a:extLst>
              </p:cNvPr>
              <p:cNvSpPr/>
              <p:nvPr/>
            </p:nvSpPr>
            <p:spPr>
              <a:xfrm>
                <a:off x="5405581" y="3592805"/>
                <a:ext cx="874330" cy="110268"/>
              </a:xfrm>
              <a:custGeom>
                <a:avLst/>
                <a:gdLst/>
                <a:ahLst/>
                <a:cxnLst/>
                <a:rect l="l" t="t" r="r" b="b"/>
                <a:pathLst>
                  <a:path w="6130" h="704" extrusionOk="0">
                    <a:moveTo>
                      <a:pt x="0" y="1"/>
                    </a:moveTo>
                    <a:lnTo>
                      <a:pt x="0" y="389"/>
                    </a:lnTo>
                    <a:cubicBezTo>
                      <a:pt x="0" y="562"/>
                      <a:pt x="141" y="703"/>
                      <a:pt x="315" y="703"/>
                    </a:cubicBezTo>
                    <a:lnTo>
                      <a:pt x="5815" y="703"/>
                    </a:lnTo>
                    <a:cubicBezTo>
                      <a:pt x="5988" y="703"/>
                      <a:pt x="6129" y="561"/>
                      <a:pt x="6129" y="389"/>
                    </a:cubicBezTo>
                    <a:lnTo>
                      <a:pt x="612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" name="Google Shape;1711;p58">
              <a:extLst>
                <a:ext uri="{FF2B5EF4-FFF2-40B4-BE49-F238E27FC236}">
                  <a16:creationId xmlns:a16="http://schemas.microsoft.com/office/drawing/2014/main" id="{0FC2014C-4586-1CA0-EA8B-F0F986D9EB7E}"/>
                </a:ext>
              </a:extLst>
            </p:cNvPr>
            <p:cNvSpPr/>
            <p:nvPr/>
          </p:nvSpPr>
          <p:spPr>
            <a:xfrm flipH="1">
              <a:off x="7737391" y="758289"/>
              <a:ext cx="381821" cy="379767"/>
            </a:xfrm>
            <a:custGeom>
              <a:avLst/>
              <a:gdLst/>
              <a:ahLst/>
              <a:cxnLst/>
              <a:rect l="l" t="t" r="r" b="b"/>
              <a:pathLst>
                <a:path w="5392" h="5363" extrusionOk="0">
                  <a:moveTo>
                    <a:pt x="2695" y="1"/>
                  </a:moveTo>
                  <a:lnTo>
                    <a:pt x="2069" y="2069"/>
                  </a:lnTo>
                  <a:lnTo>
                    <a:pt x="1" y="2683"/>
                  </a:lnTo>
                  <a:lnTo>
                    <a:pt x="2069" y="3294"/>
                  </a:lnTo>
                  <a:lnTo>
                    <a:pt x="2695" y="5362"/>
                  </a:lnTo>
                  <a:lnTo>
                    <a:pt x="3323" y="3294"/>
                  </a:lnTo>
                  <a:lnTo>
                    <a:pt x="5391" y="2683"/>
                  </a:lnTo>
                  <a:lnTo>
                    <a:pt x="3323" y="2069"/>
                  </a:lnTo>
                  <a:lnTo>
                    <a:pt x="269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712;p58">
              <a:extLst>
                <a:ext uri="{FF2B5EF4-FFF2-40B4-BE49-F238E27FC236}">
                  <a16:creationId xmlns:a16="http://schemas.microsoft.com/office/drawing/2014/main" id="{6BCB8426-C933-59D8-02D9-A1D92966EF1F}"/>
                </a:ext>
              </a:extLst>
            </p:cNvPr>
            <p:cNvSpPr/>
            <p:nvPr/>
          </p:nvSpPr>
          <p:spPr>
            <a:xfrm flipH="1">
              <a:off x="7441345" y="536390"/>
              <a:ext cx="221431" cy="220298"/>
            </a:xfrm>
            <a:custGeom>
              <a:avLst/>
              <a:gdLst/>
              <a:ahLst/>
              <a:cxnLst/>
              <a:rect l="l" t="t" r="r" b="b"/>
              <a:pathLst>
                <a:path w="3127" h="3111" extrusionOk="0">
                  <a:moveTo>
                    <a:pt x="1564" y="1"/>
                  </a:moveTo>
                  <a:lnTo>
                    <a:pt x="1199" y="1202"/>
                  </a:lnTo>
                  <a:lnTo>
                    <a:pt x="1" y="1556"/>
                  </a:lnTo>
                  <a:lnTo>
                    <a:pt x="1199" y="1912"/>
                  </a:lnTo>
                  <a:lnTo>
                    <a:pt x="1564" y="3110"/>
                  </a:lnTo>
                  <a:lnTo>
                    <a:pt x="1927" y="1912"/>
                  </a:lnTo>
                  <a:lnTo>
                    <a:pt x="3127" y="1556"/>
                  </a:lnTo>
                  <a:lnTo>
                    <a:pt x="1927" y="1202"/>
                  </a:lnTo>
                  <a:lnTo>
                    <a:pt x="156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713;p58">
              <a:extLst>
                <a:ext uri="{FF2B5EF4-FFF2-40B4-BE49-F238E27FC236}">
                  <a16:creationId xmlns:a16="http://schemas.microsoft.com/office/drawing/2014/main" id="{56183541-03FB-D3EC-A31A-25F10799A6FC}"/>
                </a:ext>
              </a:extLst>
            </p:cNvPr>
            <p:cNvSpPr/>
            <p:nvPr/>
          </p:nvSpPr>
          <p:spPr>
            <a:xfrm flipH="1">
              <a:off x="7254114" y="854498"/>
              <a:ext cx="188220" cy="187370"/>
            </a:xfrm>
            <a:custGeom>
              <a:avLst/>
              <a:gdLst/>
              <a:ahLst/>
              <a:cxnLst/>
              <a:rect l="l" t="t" r="r" b="b"/>
              <a:pathLst>
                <a:path w="2658" h="2646" extrusionOk="0">
                  <a:moveTo>
                    <a:pt x="1329" y="0"/>
                  </a:moveTo>
                  <a:lnTo>
                    <a:pt x="1020" y="1021"/>
                  </a:lnTo>
                  <a:lnTo>
                    <a:pt x="0" y="1322"/>
                  </a:lnTo>
                  <a:lnTo>
                    <a:pt x="1020" y="1625"/>
                  </a:lnTo>
                  <a:lnTo>
                    <a:pt x="1329" y="2645"/>
                  </a:lnTo>
                  <a:lnTo>
                    <a:pt x="1637" y="1625"/>
                  </a:lnTo>
                  <a:lnTo>
                    <a:pt x="2658" y="1322"/>
                  </a:lnTo>
                  <a:lnTo>
                    <a:pt x="1637" y="1021"/>
                  </a:lnTo>
                  <a:lnTo>
                    <a:pt x="132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714;p58">
              <a:extLst>
                <a:ext uri="{FF2B5EF4-FFF2-40B4-BE49-F238E27FC236}">
                  <a16:creationId xmlns:a16="http://schemas.microsoft.com/office/drawing/2014/main" id="{DFDE5CFD-3088-DA15-6349-3D6AF2A127F1}"/>
                </a:ext>
              </a:extLst>
            </p:cNvPr>
            <p:cNvSpPr/>
            <p:nvPr/>
          </p:nvSpPr>
          <p:spPr>
            <a:xfrm>
              <a:off x="3713739" y="4001465"/>
              <a:ext cx="381821" cy="379767"/>
            </a:xfrm>
            <a:custGeom>
              <a:avLst/>
              <a:gdLst/>
              <a:ahLst/>
              <a:cxnLst/>
              <a:rect l="l" t="t" r="r" b="b"/>
              <a:pathLst>
                <a:path w="5392" h="5363" extrusionOk="0">
                  <a:moveTo>
                    <a:pt x="2695" y="1"/>
                  </a:moveTo>
                  <a:lnTo>
                    <a:pt x="2069" y="2069"/>
                  </a:lnTo>
                  <a:lnTo>
                    <a:pt x="1" y="2683"/>
                  </a:lnTo>
                  <a:lnTo>
                    <a:pt x="2069" y="3294"/>
                  </a:lnTo>
                  <a:lnTo>
                    <a:pt x="2695" y="5362"/>
                  </a:lnTo>
                  <a:lnTo>
                    <a:pt x="3323" y="3294"/>
                  </a:lnTo>
                  <a:lnTo>
                    <a:pt x="5391" y="2683"/>
                  </a:lnTo>
                  <a:lnTo>
                    <a:pt x="3323" y="2069"/>
                  </a:lnTo>
                  <a:lnTo>
                    <a:pt x="269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715;p58">
              <a:extLst>
                <a:ext uri="{FF2B5EF4-FFF2-40B4-BE49-F238E27FC236}">
                  <a16:creationId xmlns:a16="http://schemas.microsoft.com/office/drawing/2014/main" id="{0D4276EA-9ABC-B2D7-8CB7-AB5A6D3D67A1}"/>
                </a:ext>
              </a:extLst>
            </p:cNvPr>
            <p:cNvSpPr/>
            <p:nvPr/>
          </p:nvSpPr>
          <p:spPr>
            <a:xfrm>
              <a:off x="4170175" y="4382834"/>
              <a:ext cx="221431" cy="220298"/>
            </a:xfrm>
            <a:custGeom>
              <a:avLst/>
              <a:gdLst/>
              <a:ahLst/>
              <a:cxnLst/>
              <a:rect l="l" t="t" r="r" b="b"/>
              <a:pathLst>
                <a:path w="3127" h="3111" extrusionOk="0">
                  <a:moveTo>
                    <a:pt x="1564" y="1"/>
                  </a:moveTo>
                  <a:lnTo>
                    <a:pt x="1199" y="1202"/>
                  </a:lnTo>
                  <a:lnTo>
                    <a:pt x="1" y="1556"/>
                  </a:lnTo>
                  <a:lnTo>
                    <a:pt x="1199" y="1912"/>
                  </a:lnTo>
                  <a:lnTo>
                    <a:pt x="1564" y="3110"/>
                  </a:lnTo>
                  <a:lnTo>
                    <a:pt x="1927" y="1912"/>
                  </a:lnTo>
                  <a:lnTo>
                    <a:pt x="3127" y="1556"/>
                  </a:lnTo>
                  <a:lnTo>
                    <a:pt x="1927" y="1202"/>
                  </a:lnTo>
                  <a:lnTo>
                    <a:pt x="156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716;p58">
              <a:extLst>
                <a:ext uri="{FF2B5EF4-FFF2-40B4-BE49-F238E27FC236}">
                  <a16:creationId xmlns:a16="http://schemas.microsoft.com/office/drawing/2014/main" id="{B300D4FF-6511-17FA-1B89-8BAF845C466C}"/>
                </a:ext>
              </a:extLst>
            </p:cNvPr>
            <p:cNvSpPr/>
            <p:nvPr/>
          </p:nvSpPr>
          <p:spPr>
            <a:xfrm>
              <a:off x="4390617" y="4097655"/>
              <a:ext cx="188220" cy="187370"/>
            </a:xfrm>
            <a:custGeom>
              <a:avLst/>
              <a:gdLst/>
              <a:ahLst/>
              <a:cxnLst/>
              <a:rect l="l" t="t" r="r" b="b"/>
              <a:pathLst>
                <a:path w="2658" h="2646" extrusionOk="0">
                  <a:moveTo>
                    <a:pt x="1329" y="0"/>
                  </a:moveTo>
                  <a:lnTo>
                    <a:pt x="1020" y="1021"/>
                  </a:lnTo>
                  <a:lnTo>
                    <a:pt x="0" y="1322"/>
                  </a:lnTo>
                  <a:lnTo>
                    <a:pt x="1020" y="1625"/>
                  </a:lnTo>
                  <a:lnTo>
                    <a:pt x="1329" y="2645"/>
                  </a:lnTo>
                  <a:lnTo>
                    <a:pt x="1637" y="1625"/>
                  </a:lnTo>
                  <a:lnTo>
                    <a:pt x="2658" y="1322"/>
                  </a:lnTo>
                  <a:lnTo>
                    <a:pt x="1637" y="1021"/>
                  </a:lnTo>
                  <a:lnTo>
                    <a:pt x="132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2D6A8CA7-63D0-AB5E-96C2-530218FEA383}"/>
              </a:ext>
            </a:extLst>
          </p:cNvPr>
          <p:cNvSpPr/>
          <p:nvPr/>
        </p:nvSpPr>
        <p:spPr>
          <a:xfrm>
            <a:off x="3486724" y="4401886"/>
            <a:ext cx="2170551" cy="37746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Order placed mail confirmation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5934421-54CA-341A-65FB-3F64E588DA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310" y="943202"/>
            <a:ext cx="7014021" cy="3201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2896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1704;p58">
            <a:extLst>
              <a:ext uri="{FF2B5EF4-FFF2-40B4-BE49-F238E27FC236}">
                <a16:creationId xmlns:a16="http://schemas.microsoft.com/office/drawing/2014/main" id="{EA743D4F-43B0-DEEF-E6E5-1C8517FDF88F}"/>
              </a:ext>
            </a:extLst>
          </p:cNvPr>
          <p:cNvGrpSpPr/>
          <p:nvPr/>
        </p:nvGrpSpPr>
        <p:grpSpPr>
          <a:xfrm>
            <a:off x="596543" y="-794186"/>
            <a:ext cx="7915086" cy="6792688"/>
            <a:chOff x="3713739" y="536390"/>
            <a:chExt cx="4405473" cy="4066742"/>
          </a:xfrm>
        </p:grpSpPr>
        <p:grpSp>
          <p:nvGrpSpPr>
            <p:cNvPr id="3" name="Google Shape;1707;p58">
              <a:extLst>
                <a:ext uri="{FF2B5EF4-FFF2-40B4-BE49-F238E27FC236}">
                  <a16:creationId xmlns:a16="http://schemas.microsoft.com/office/drawing/2014/main" id="{23349643-6F47-147D-00B6-C626553F4B97}"/>
                </a:ext>
              </a:extLst>
            </p:cNvPr>
            <p:cNvGrpSpPr/>
            <p:nvPr/>
          </p:nvGrpSpPr>
          <p:grpSpPr>
            <a:xfrm>
              <a:off x="3713757" y="1214253"/>
              <a:ext cx="4405453" cy="2714993"/>
              <a:chOff x="3637557" y="1214253"/>
              <a:chExt cx="4405453" cy="2714993"/>
            </a:xfrm>
          </p:grpSpPr>
          <p:sp>
            <p:nvSpPr>
              <p:cNvPr id="10" name="Google Shape;1708;p58">
                <a:extLst>
                  <a:ext uri="{FF2B5EF4-FFF2-40B4-BE49-F238E27FC236}">
                    <a16:creationId xmlns:a16="http://schemas.microsoft.com/office/drawing/2014/main" id="{2F763B94-66FF-4B93-FFC3-9AD3E75464D4}"/>
                  </a:ext>
                </a:extLst>
              </p:cNvPr>
              <p:cNvSpPr/>
              <p:nvPr/>
            </p:nvSpPr>
            <p:spPr>
              <a:xfrm>
                <a:off x="3865952" y="1214253"/>
                <a:ext cx="3948891" cy="2646285"/>
              </a:xfrm>
              <a:custGeom>
                <a:avLst/>
                <a:gdLst/>
                <a:ahLst/>
                <a:cxnLst/>
                <a:rect l="l" t="t" r="r" b="b"/>
                <a:pathLst>
                  <a:path w="27686" h="16895" extrusionOk="0">
                    <a:moveTo>
                      <a:pt x="867" y="0"/>
                    </a:moveTo>
                    <a:cubicBezTo>
                      <a:pt x="391" y="0"/>
                      <a:pt x="1" y="390"/>
                      <a:pt x="1" y="866"/>
                    </a:cubicBezTo>
                    <a:lnTo>
                      <a:pt x="1" y="16029"/>
                    </a:lnTo>
                    <a:cubicBezTo>
                      <a:pt x="1" y="16506"/>
                      <a:pt x="391" y="16895"/>
                      <a:pt x="867" y="16895"/>
                    </a:cubicBezTo>
                    <a:lnTo>
                      <a:pt x="26820" y="16895"/>
                    </a:lnTo>
                    <a:cubicBezTo>
                      <a:pt x="27295" y="16895"/>
                      <a:pt x="27686" y="16506"/>
                      <a:pt x="27686" y="16029"/>
                    </a:cubicBezTo>
                    <a:lnTo>
                      <a:pt x="27686" y="866"/>
                    </a:lnTo>
                    <a:cubicBezTo>
                      <a:pt x="27686" y="390"/>
                      <a:pt x="27295" y="0"/>
                      <a:pt x="2682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1709;p58">
                <a:extLst>
                  <a:ext uri="{FF2B5EF4-FFF2-40B4-BE49-F238E27FC236}">
                    <a16:creationId xmlns:a16="http://schemas.microsoft.com/office/drawing/2014/main" id="{1517B997-0DBB-78CD-5A2B-12493C45769B}"/>
                  </a:ext>
                </a:extLst>
              </p:cNvPr>
              <p:cNvSpPr/>
              <p:nvPr/>
            </p:nvSpPr>
            <p:spPr>
              <a:xfrm>
                <a:off x="3637557" y="3591236"/>
                <a:ext cx="4405453" cy="338010"/>
              </a:xfrm>
              <a:custGeom>
                <a:avLst/>
                <a:gdLst/>
                <a:ahLst/>
                <a:cxnLst/>
                <a:rect l="l" t="t" r="r" b="b"/>
                <a:pathLst>
                  <a:path w="30887" h="2158" extrusionOk="0">
                    <a:moveTo>
                      <a:pt x="0" y="1"/>
                    </a:moveTo>
                    <a:lnTo>
                      <a:pt x="0" y="1192"/>
                    </a:lnTo>
                    <a:cubicBezTo>
                      <a:pt x="0" y="1723"/>
                      <a:pt x="434" y="2157"/>
                      <a:pt x="966" y="2157"/>
                    </a:cubicBezTo>
                    <a:lnTo>
                      <a:pt x="29921" y="2157"/>
                    </a:lnTo>
                    <a:cubicBezTo>
                      <a:pt x="30451" y="2157"/>
                      <a:pt x="30886" y="1723"/>
                      <a:pt x="30886" y="1192"/>
                    </a:cubicBezTo>
                    <a:lnTo>
                      <a:pt x="30886" y="1"/>
                    </a:lnTo>
                    <a:close/>
                  </a:path>
                </a:pathLst>
              </a:custGeom>
              <a:solidFill>
                <a:schemeClr val="accent2">
                  <a:lumMod val="90000"/>
                </a:schemeClr>
              </a:solidFill>
              <a:ln>
                <a:solidFill>
                  <a:schemeClr val="tx2">
                    <a:lumMod val="7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1710;p58">
                <a:extLst>
                  <a:ext uri="{FF2B5EF4-FFF2-40B4-BE49-F238E27FC236}">
                    <a16:creationId xmlns:a16="http://schemas.microsoft.com/office/drawing/2014/main" id="{9F72BB58-3966-5819-8385-5C093AF467E3}"/>
                  </a:ext>
                </a:extLst>
              </p:cNvPr>
              <p:cNvSpPr/>
              <p:nvPr/>
            </p:nvSpPr>
            <p:spPr>
              <a:xfrm>
                <a:off x="5405581" y="3592805"/>
                <a:ext cx="874330" cy="110268"/>
              </a:xfrm>
              <a:custGeom>
                <a:avLst/>
                <a:gdLst/>
                <a:ahLst/>
                <a:cxnLst/>
                <a:rect l="l" t="t" r="r" b="b"/>
                <a:pathLst>
                  <a:path w="6130" h="704" extrusionOk="0">
                    <a:moveTo>
                      <a:pt x="0" y="1"/>
                    </a:moveTo>
                    <a:lnTo>
                      <a:pt x="0" y="389"/>
                    </a:lnTo>
                    <a:cubicBezTo>
                      <a:pt x="0" y="562"/>
                      <a:pt x="141" y="703"/>
                      <a:pt x="315" y="703"/>
                    </a:cubicBezTo>
                    <a:lnTo>
                      <a:pt x="5815" y="703"/>
                    </a:lnTo>
                    <a:cubicBezTo>
                      <a:pt x="5988" y="703"/>
                      <a:pt x="6129" y="561"/>
                      <a:pt x="6129" y="389"/>
                    </a:cubicBezTo>
                    <a:lnTo>
                      <a:pt x="612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" name="Google Shape;1711;p58">
              <a:extLst>
                <a:ext uri="{FF2B5EF4-FFF2-40B4-BE49-F238E27FC236}">
                  <a16:creationId xmlns:a16="http://schemas.microsoft.com/office/drawing/2014/main" id="{43532460-7677-9691-7CD8-158FEB04FC1E}"/>
                </a:ext>
              </a:extLst>
            </p:cNvPr>
            <p:cNvSpPr/>
            <p:nvPr/>
          </p:nvSpPr>
          <p:spPr>
            <a:xfrm flipH="1">
              <a:off x="7737391" y="758289"/>
              <a:ext cx="381821" cy="379767"/>
            </a:xfrm>
            <a:custGeom>
              <a:avLst/>
              <a:gdLst/>
              <a:ahLst/>
              <a:cxnLst/>
              <a:rect l="l" t="t" r="r" b="b"/>
              <a:pathLst>
                <a:path w="5392" h="5363" extrusionOk="0">
                  <a:moveTo>
                    <a:pt x="2695" y="1"/>
                  </a:moveTo>
                  <a:lnTo>
                    <a:pt x="2069" y="2069"/>
                  </a:lnTo>
                  <a:lnTo>
                    <a:pt x="1" y="2683"/>
                  </a:lnTo>
                  <a:lnTo>
                    <a:pt x="2069" y="3294"/>
                  </a:lnTo>
                  <a:lnTo>
                    <a:pt x="2695" y="5362"/>
                  </a:lnTo>
                  <a:lnTo>
                    <a:pt x="3323" y="3294"/>
                  </a:lnTo>
                  <a:lnTo>
                    <a:pt x="5391" y="2683"/>
                  </a:lnTo>
                  <a:lnTo>
                    <a:pt x="3323" y="2069"/>
                  </a:lnTo>
                  <a:lnTo>
                    <a:pt x="269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712;p58">
              <a:extLst>
                <a:ext uri="{FF2B5EF4-FFF2-40B4-BE49-F238E27FC236}">
                  <a16:creationId xmlns:a16="http://schemas.microsoft.com/office/drawing/2014/main" id="{C07FB50F-EBBA-5791-ACF2-06D559B1029A}"/>
                </a:ext>
              </a:extLst>
            </p:cNvPr>
            <p:cNvSpPr/>
            <p:nvPr/>
          </p:nvSpPr>
          <p:spPr>
            <a:xfrm flipH="1">
              <a:off x="7441345" y="536390"/>
              <a:ext cx="221431" cy="220298"/>
            </a:xfrm>
            <a:custGeom>
              <a:avLst/>
              <a:gdLst/>
              <a:ahLst/>
              <a:cxnLst/>
              <a:rect l="l" t="t" r="r" b="b"/>
              <a:pathLst>
                <a:path w="3127" h="3111" extrusionOk="0">
                  <a:moveTo>
                    <a:pt x="1564" y="1"/>
                  </a:moveTo>
                  <a:lnTo>
                    <a:pt x="1199" y="1202"/>
                  </a:lnTo>
                  <a:lnTo>
                    <a:pt x="1" y="1556"/>
                  </a:lnTo>
                  <a:lnTo>
                    <a:pt x="1199" y="1912"/>
                  </a:lnTo>
                  <a:lnTo>
                    <a:pt x="1564" y="3110"/>
                  </a:lnTo>
                  <a:lnTo>
                    <a:pt x="1927" y="1912"/>
                  </a:lnTo>
                  <a:lnTo>
                    <a:pt x="3127" y="1556"/>
                  </a:lnTo>
                  <a:lnTo>
                    <a:pt x="1927" y="1202"/>
                  </a:lnTo>
                  <a:lnTo>
                    <a:pt x="156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713;p58">
              <a:extLst>
                <a:ext uri="{FF2B5EF4-FFF2-40B4-BE49-F238E27FC236}">
                  <a16:creationId xmlns:a16="http://schemas.microsoft.com/office/drawing/2014/main" id="{FB0A10AC-F7E5-75BA-1C63-60E6CD6A5692}"/>
                </a:ext>
              </a:extLst>
            </p:cNvPr>
            <p:cNvSpPr/>
            <p:nvPr/>
          </p:nvSpPr>
          <p:spPr>
            <a:xfrm flipH="1">
              <a:off x="7254114" y="854498"/>
              <a:ext cx="188220" cy="187370"/>
            </a:xfrm>
            <a:custGeom>
              <a:avLst/>
              <a:gdLst/>
              <a:ahLst/>
              <a:cxnLst/>
              <a:rect l="l" t="t" r="r" b="b"/>
              <a:pathLst>
                <a:path w="2658" h="2646" extrusionOk="0">
                  <a:moveTo>
                    <a:pt x="1329" y="0"/>
                  </a:moveTo>
                  <a:lnTo>
                    <a:pt x="1020" y="1021"/>
                  </a:lnTo>
                  <a:lnTo>
                    <a:pt x="0" y="1322"/>
                  </a:lnTo>
                  <a:lnTo>
                    <a:pt x="1020" y="1625"/>
                  </a:lnTo>
                  <a:lnTo>
                    <a:pt x="1329" y="2645"/>
                  </a:lnTo>
                  <a:lnTo>
                    <a:pt x="1637" y="1625"/>
                  </a:lnTo>
                  <a:lnTo>
                    <a:pt x="2658" y="1322"/>
                  </a:lnTo>
                  <a:lnTo>
                    <a:pt x="1637" y="1021"/>
                  </a:lnTo>
                  <a:lnTo>
                    <a:pt x="132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714;p58">
              <a:extLst>
                <a:ext uri="{FF2B5EF4-FFF2-40B4-BE49-F238E27FC236}">
                  <a16:creationId xmlns:a16="http://schemas.microsoft.com/office/drawing/2014/main" id="{3D1E1304-BE44-32D3-5A33-78F570387C3B}"/>
                </a:ext>
              </a:extLst>
            </p:cNvPr>
            <p:cNvSpPr/>
            <p:nvPr/>
          </p:nvSpPr>
          <p:spPr>
            <a:xfrm>
              <a:off x="3713739" y="4001465"/>
              <a:ext cx="381821" cy="379767"/>
            </a:xfrm>
            <a:custGeom>
              <a:avLst/>
              <a:gdLst/>
              <a:ahLst/>
              <a:cxnLst/>
              <a:rect l="l" t="t" r="r" b="b"/>
              <a:pathLst>
                <a:path w="5392" h="5363" extrusionOk="0">
                  <a:moveTo>
                    <a:pt x="2695" y="1"/>
                  </a:moveTo>
                  <a:lnTo>
                    <a:pt x="2069" y="2069"/>
                  </a:lnTo>
                  <a:lnTo>
                    <a:pt x="1" y="2683"/>
                  </a:lnTo>
                  <a:lnTo>
                    <a:pt x="2069" y="3294"/>
                  </a:lnTo>
                  <a:lnTo>
                    <a:pt x="2695" y="5362"/>
                  </a:lnTo>
                  <a:lnTo>
                    <a:pt x="3323" y="3294"/>
                  </a:lnTo>
                  <a:lnTo>
                    <a:pt x="5391" y="2683"/>
                  </a:lnTo>
                  <a:lnTo>
                    <a:pt x="3323" y="2069"/>
                  </a:lnTo>
                  <a:lnTo>
                    <a:pt x="269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715;p58">
              <a:extLst>
                <a:ext uri="{FF2B5EF4-FFF2-40B4-BE49-F238E27FC236}">
                  <a16:creationId xmlns:a16="http://schemas.microsoft.com/office/drawing/2014/main" id="{9ABF81DE-F508-0859-C2DB-8DDAF3A4E05B}"/>
                </a:ext>
              </a:extLst>
            </p:cNvPr>
            <p:cNvSpPr/>
            <p:nvPr/>
          </p:nvSpPr>
          <p:spPr>
            <a:xfrm>
              <a:off x="4170175" y="4382834"/>
              <a:ext cx="221431" cy="220298"/>
            </a:xfrm>
            <a:custGeom>
              <a:avLst/>
              <a:gdLst/>
              <a:ahLst/>
              <a:cxnLst/>
              <a:rect l="l" t="t" r="r" b="b"/>
              <a:pathLst>
                <a:path w="3127" h="3111" extrusionOk="0">
                  <a:moveTo>
                    <a:pt x="1564" y="1"/>
                  </a:moveTo>
                  <a:lnTo>
                    <a:pt x="1199" y="1202"/>
                  </a:lnTo>
                  <a:lnTo>
                    <a:pt x="1" y="1556"/>
                  </a:lnTo>
                  <a:lnTo>
                    <a:pt x="1199" y="1912"/>
                  </a:lnTo>
                  <a:lnTo>
                    <a:pt x="1564" y="3110"/>
                  </a:lnTo>
                  <a:lnTo>
                    <a:pt x="1927" y="1912"/>
                  </a:lnTo>
                  <a:lnTo>
                    <a:pt x="3127" y="1556"/>
                  </a:lnTo>
                  <a:lnTo>
                    <a:pt x="1927" y="1202"/>
                  </a:lnTo>
                  <a:lnTo>
                    <a:pt x="156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716;p58">
              <a:extLst>
                <a:ext uri="{FF2B5EF4-FFF2-40B4-BE49-F238E27FC236}">
                  <a16:creationId xmlns:a16="http://schemas.microsoft.com/office/drawing/2014/main" id="{A420F1B2-607F-B798-DCCF-D9F71E39480B}"/>
                </a:ext>
              </a:extLst>
            </p:cNvPr>
            <p:cNvSpPr/>
            <p:nvPr/>
          </p:nvSpPr>
          <p:spPr>
            <a:xfrm>
              <a:off x="4390617" y="4097655"/>
              <a:ext cx="188220" cy="187370"/>
            </a:xfrm>
            <a:custGeom>
              <a:avLst/>
              <a:gdLst/>
              <a:ahLst/>
              <a:cxnLst/>
              <a:rect l="l" t="t" r="r" b="b"/>
              <a:pathLst>
                <a:path w="2658" h="2646" extrusionOk="0">
                  <a:moveTo>
                    <a:pt x="1329" y="0"/>
                  </a:moveTo>
                  <a:lnTo>
                    <a:pt x="1020" y="1021"/>
                  </a:lnTo>
                  <a:lnTo>
                    <a:pt x="0" y="1322"/>
                  </a:lnTo>
                  <a:lnTo>
                    <a:pt x="1020" y="1625"/>
                  </a:lnTo>
                  <a:lnTo>
                    <a:pt x="1329" y="2645"/>
                  </a:lnTo>
                  <a:lnTo>
                    <a:pt x="1637" y="1625"/>
                  </a:lnTo>
                  <a:lnTo>
                    <a:pt x="2658" y="1322"/>
                  </a:lnTo>
                  <a:lnTo>
                    <a:pt x="1637" y="1021"/>
                  </a:lnTo>
                  <a:lnTo>
                    <a:pt x="132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E1224135-0294-5CE6-DB61-D3ECF1F41D70}"/>
              </a:ext>
            </a:extLst>
          </p:cNvPr>
          <p:cNvSpPr/>
          <p:nvPr/>
        </p:nvSpPr>
        <p:spPr>
          <a:xfrm>
            <a:off x="3486724" y="4401886"/>
            <a:ext cx="2170551" cy="37746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Order shipped mail confirmation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450D836-8923-9236-4841-D6DBFD10F4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034" y="1085883"/>
            <a:ext cx="6988132" cy="2924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253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45AF02C-FC45-4EFA-B7A5-933298AB3694}"/>
              </a:ext>
            </a:extLst>
          </p:cNvPr>
          <p:cNvSpPr/>
          <p:nvPr/>
        </p:nvSpPr>
        <p:spPr>
          <a:xfrm>
            <a:off x="2483189" y="1355365"/>
            <a:ext cx="4177621" cy="243277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>
                <a:latin typeface="Montserrat Black" panose="00000A00000000000000" pitchFamily="2" charset="0"/>
              </a:rPr>
              <a:t>Admin Side</a:t>
            </a:r>
          </a:p>
        </p:txBody>
      </p:sp>
    </p:spTree>
    <p:extLst>
      <p:ext uri="{BB962C8B-B14F-4D97-AF65-F5344CB8AC3E}">
        <p14:creationId xmlns:p14="http://schemas.microsoft.com/office/powerpoint/2010/main" val="21277408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04" name="Google Shape;1704;p58"/>
          <p:cNvGrpSpPr/>
          <p:nvPr/>
        </p:nvGrpSpPr>
        <p:grpSpPr>
          <a:xfrm>
            <a:off x="596543" y="-794186"/>
            <a:ext cx="7915086" cy="6792688"/>
            <a:chOff x="3713739" y="536390"/>
            <a:chExt cx="4405473" cy="4066742"/>
          </a:xfrm>
        </p:grpSpPr>
        <p:grpSp>
          <p:nvGrpSpPr>
            <p:cNvPr id="1707" name="Google Shape;1707;p58"/>
            <p:cNvGrpSpPr/>
            <p:nvPr/>
          </p:nvGrpSpPr>
          <p:grpSpPr>
            <a:xfrm>
              <a:off x="3713757" y="1214253"/>
              <a:ext cx="4405453" cy="2714993"/>
              <a:chOff x="3637557" y="1214253"/>
              <a:chExt cx="4405453" cy="2714993"/>
            </a:xfrm>
          </p:grpSpPr>
          <p:sp>
            <p:nvSpPr>
              <p:cNvPr id="1708" name="Google Shape;1708;p58"/>
              <p:cNvSpPr/>
              <p:nvPr/>
            </p:nvSpPr>
            <p:spPr>
              <a:xfrm>
                <a:off x="3865952" y="1214253"/>
                <a:ext cx="3948891" cy="2646285"/>
              </a:xfrm>
              <a:custGeom>
                <a:avLst/>
                <a:gdLst/>
                <a:ahLst/>
                <a:cxnLst/>
                <a:rect l="l" t="t" r="r" b="b"/>
                <a:pathLst>
                  <a:path w="27686" h="16895" extrusionOk="0">
                    <a:moveTo>
                      <a:pt x="867" y="0"/>
                    </a:moveTo>
                    <a:cubicBezTo>
                      <a:pt x="391" y="0"/>
                      <a:pt x="1" y="390"/>
                      <a:pt x="1" y="866"/>
                    </a:cubicBezTo>
                    <a:lnTo>
                      <a:pt x="1" y="16029"/>
                    </a:lnTo>
                    <a:cubicBezTo>
                      <a:pt x="1" y="16506"/>
                      <a:pt x="391" y="16895"/>
                      <a:pt x="867" y="16895"/>
                    </a:cubicBezTo>
                    <a:lnTo>
                      <a:pt x="26820" y="16895"/>
                    </a:lnTo>
                    <a:cubicBezTo>
                      <a:pt x="27295" y="16895"/>
                      <a:pt x="27686" y="16506"/>
                      <a:pt x="27686" y="16029"/>
                    </a:cubicBezTo>
                    <a:lnTo>
                      <a:pt x="27686" y="866"/>
                    </a:lnTo>
                    <a:cubicBezTo>
                      <a:pt x="27686" y="390"/>
                      <a:pt x="27295" y="0"/>
                      <a:pt x="2682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9" name="Google Shape;1709;p58"/>
              <p:cNvSpPr/>
              <p:nvPr/>
            </p:nvSpPr>
            <p:spPr>
              <a:xfrm>
                <a:off x="3637557" y="3591236"/>
                <a:ext cx="4405453" cy="338010"/>
              </a:xfrm>
              <a:custGeom>
                <a:avLst/>
                <a:gdLst/>
                <a:ahLst/>
                <a:cxnLst/>
                <a:rect l="l" t="t" r="r" b="b"/>
                <a:pathLst>
                  <a:path w="30887" h="2158" extrusionOk="0">
                    <a:moveTo>
                      <a:pt x="0" y="1"/>
                    </a:moveTo>
                    <a:lnTo>
                      <a:pt x="0" y="1192"/>
                    </a:lnTo>
                    <a:cubicBezTo>
                      <a:pt x="0" y="1723"/>
                      <a:pt x="434" y="2157"/>
                      <a:pt x="966" y="2157"/>
                    </a:cubicBezTo>
                    <a:lnTo>
                      <a:pt x="29921" y="2157"/>
                    </a:lnTo>
                    <a:cubicBezTo>
                      <a:pt x="30451" y="2157"/>
                      <a:pt x="30886" y="1723"/>
                      <a:pt x="30886" y="1192"/>
                    </a:cubicBezTo>
                    <a:lnTo>
                      <a:pt x="30886" y="1"/>
                    </a:lnTo>
                    <a:close/>
                  </a:path>
                </a:pathLst>
              </a:custGeom>
              <a:solidFill>
                <a:schemeClr val="accent2">
                  <a:lumMod val="90000"/>
                </a:schemeClr>
              </a:solidFill>
              <a:ln>
                <a:solidFill>
                  <a:schemeClr val="tx2">
                    <a:lumMod val="7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0" name="Google Shape;1710;p58"/>
              <p:cNvSpPr/>
              <p:nvPr/>
            </p:nvSpPr>
            <p:spPr>
              <a:xfrm>
                <a:off x="5405581" y="3592805"/>
                <a:ext cx="874330" cy="110268"/>
              </a:xfrm>
              <a:custGeom>
                <a:avLst/>
                <a:gdLst/>
                <a:ahLst/>
                <a:cxnLst/>
                <a:rect l="l" t="t" r="r" b="b"/>
                <a:pathLst>
                  <a:path w="6130" h="704" extrusionOk="0">
                    <a:moveTo>
                      <a:pt x="0" y="1"/>
                    </a:moveTo>
                    <a:lnTo>
                      <a:pt x="0" y="389"/>
                    </a:lnTo>
                    <a:cubicBezTo>
                      <a:pt x="0" y="562"/>
                      <a:pt x="141" y="703"/>
                      <a:pt x="315" y="703"/>
                    </a:cubicBezTo>
                    <a:lnTo>
                      <a:pt x="5815" y="703"/>
                    </a:lnTo>
                    <a:cubicBezTo>
                      <a:pt x="5988" y="703"/>
                      <a:pt x="6129" y="561"/>
                      <a:pt x="6129" y="389"/>
                    </a:cubicBezTo>
                    <a:lnTo>
                      <a:pt x="612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11" name="Google Shape;1711;p58"/>
            <p:cNvSpPr/>
            <p:nvPr/>
          </p:nvSpPr>
          <p:spPr>
            <a:xfrm flipH="1">
              <a:off x="7737391" y="758289"/>
              <a:ext cx="381821" cy="379767"/>
            </a:xfrm>
            <a:custGeom>
              <a:avLst/>
              <a:gdLst/>
              <a:ahLst/>
              <a:cxnLst/>
              <a:rect l="l" t="t" r="r" b="b"/>
              <a:pathLst>
                <a:path w="5392" h="5363" extrusionOk="0">
                  <a:moveTo>
                    <a:pt x="2695" y="1"/>
                  </a:moveTo>
                  <a:lnTo>
                    <a:pt x="2069" y="2069"/>
                  </a:lnTo>
                  <a:lnTo>
                    <a:pt x="1" y="2683"/>
                  </a:lnTo>
                  <a:lnTo>
                    <a:pt x="2069" y="3294"/>
                  </a:lnTo>
                  <a:lnTo>
                    <a:pt x="2695" y="5362"/>
                  </a:lnTo>
                  <a:lnTo>
                    <a:pt x="3323" y="3294"/>
                  </a:lnTo>
                  <a:lnTo>
                    <a:pt x="5391" y="2683"/>
                  </a:lnTo>
                  <a:lnTo>
                    <a:pt x="3323" y="2069"/>
                  </a:lnTo>
                  <a:lnTo>
                    <a:pt x="269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58"/>
            <p:cNvSpPr/>
            <p:nvPr/>
          </p:nvSpPr>
          <p:spPr>
            <a:xfrm flipH="1">
              <a:off x="7441345" y="536390"/>
              <a:ext cx="221431" cy="220298"/>
            </a:xfrm>
            <a:custGeom>
              <a:avLst/>
              <a:gdLst/>
              <a:ahLst/>
              <a:cxnLst/>
              <a:rect l="l" t="t" r="r" b="b"/>
              <a:pathLst>
                <a:path w="3127" h="3111" extrusionOk="0">
                  <a:moveTo>
                    <a:pt x="1564" y="1"/>
                  </a:moveTo>
                  <a:lnTo>
                    <a:pt x="1199" y="1202"/>
                  </a:lnTo>
                  <a:lnTo>
                    <a:pt x="1" y="1556"/>
                  </a:lnTo>
                  <a:lnTo>
                    <a:pt x="1199" y="1912"/>
                  </a:lnTo>
                  <a:lnTo>
                    <a:pt x="1564" y="3110"/>
                  </a:lnTo>
                  <a:lnTo>
                    <a:pt x="1927" y="1912"/>
                  </a:lnTo>
                  <a:lnTo>
                    <a:pt x="3127" y="1556"/>
                  </a:lnTo>
                  <a:lnTo>
                    <a:pt x="1927" y="1202"/>
                  </a:lnTo>
                  <a:lnTo>
                    <a:pt x="156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58"/>
            <p:cNvSpPr/>
            <p:nvPr/>
          </p:nvSpPr>
          <p:spPr>
            <a:xfrm flipH="1">
              <a:off x="7254114" y="854498"/>
              <a:ext cx="188220" cy="187370"/>
            </a:xfrm>
            <a:custGeom>
              <a:avLst/>
              <a:gdLst/>
              <a:ahLst/>
              <a:cxnLst/>
              <a:rect l="l" t="t" r="r" b="b"/>
              <a:pathLst>
                <a:path w="2658" h="2646" extrusionOk="0">
                  <a:moveTo>
                    <a:pt x="1329" y="0"/>
                  </a:moveTo>
                  <a:lnTo>
                    <a:pt x="1020" y="1021"/>
                  </a:lnTo>
                  <a:lnTo>
                    <a:pt x="0" y="1322"/>
                  </a:lnTo>
                  <a:lnTo>
                    <a:pt x="1020" y="1625"/>
                  </a:lnTo>
                  <a:lnTo>
                    <a:pt x="1329" y="2645"/>
                  </a:lnTo>
                  <a:lnTo>
                    <a:pt x="1637" y="1625"/>
                  </a:lnTo>
                  <a:lnTo>
                    <a:pt x="2658" y="1322"/>
                  </a:lnTo>
                  <a:lnTo>
                    <a:pt x="1637" y="1021"/>
                  </a:lnTo>
                  <a:lnTo>
                    <a:pt x="132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58"/>
            <p:cNvSpPr/>
            <p:nvPr/>
          </p:nvSpPr>
          <p:spPr>
            <a:xfrm>
              <a:off x="3713739" y="4001465"/>
              <a:ext cx="381821" cy="379767"/>
            </a:xfrm>
            <a:custGeom>
              <a:avLst/>
              <a:gdLst/>
              <a:ahLst/>
              <a:cxnLst/>
              <a:rect l="l" t="t" r="r" b="b"/>
              <a:pathLst>
                <a:path w="5392" h="5363" extrusionOk="0">
                  <a:moveTo>
                    <a:pt x="2695" y="1"/>
                  </a:moveTo>
                  <a:lnTo>
                    <a:pt x="2069" y="2069"/>
                  </a:lnTo>
                  <a:lnTo>
                    <a:pt x="1" y="2683"/>
                  </a:lnTo>
                  <a:lnTo>
                    <a:pt x="2069" y="3294"/>
                  </a:lnTo>
                  <a:lnTo>
                    <a:pt x="2695" y="5362"/>
                  </a:lnTo>
                  <a:lnTo>
                    <a:pt x="3323" y="3294"/>
                  </a:lnTo>
                  <a:lnTo>
                    <a:pt x="5391" y="2683"/>
                  </a:lnTo>
                  <a:lnTo>
                    <a:pt x="3323" y="2069"/>
                  </a:lnTo>
                  <a:lnTo>
                    <a:pt x="269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58"/>
            <p:cNvSpPr/>
            <p:nvPr/>
          </p:nvSpPr>
          <p:spPr>
            <a:xfrm>
              <a:off x="4170175" y="4382834"/>
              <a:ext cx="221431" cy="220298"/>
            </a:xfrm>
            <a:custGeom>
              <a:avLst/>
              <a:gdLst/>
              <a:ahLst/>
              <a:cxnLst/>
              <a:rect l="l" t="t" r="r" b="b"/>
              <a:pathLst>
                <a:path w="3127" h="3111" extrusionOk="0">
                  <a:moveTo>
                    <a:pt x="1564" y="1"/>
                  </a:moveTo>
                  <a:lnTo>
                    <a:pt x="1199" y="1202"/>
                  </a:lnTo>
                  <a:lnTo>
                    <a:pt x="1" y="1556"/>
                  </a:lnTo>
                  <a:lnTo>
                    <a:pt x="1199" y="1912"/>
                  </a:lnTo>
                  <a:lnTo>
                    <a:pt x="1564" y="3110"/>
                  </a:lnTo>
                  <a:lnTo>
                    <a:pt x="1927" y="1912"/>
                  </a:lnTo>
                  <a:lnTo>
                    <a:pt x="3127" y="1556"/>
                  </a:lnTo>
                  <a:lnTo>
                    <a:pt x="1927" y="1202"/>
                  </a:lnTo>
                  <a:lnTo>
                    <a:pt x="156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58"/>
            <p:cNvSpPr/>
            <p:nvPr/>
          </p:nvSpPr>
          <p:spPr>
            <a:xfrm>
              <a:off x="4390617" y="4097655"/>
              <a:ext cx="188220" cy="187370"/>
            </a:xfrm>
            <a:custGeom>
              <a:avLst/>
              <a:gdLst/>
              <a:ahLst/>
              <a:cxnLst/>
              <a:rect l="l" t="t" r="r" b="b"/>
              <a:pathLst>
                <a:path w="2658" h="2646" extrusionOk="0">
                  <a:moveTo>
                    <a:pt x="1329" y="0"/>
                  </a:moveTo>
                  <a:lnTo>
                    <a:pt x="1020" y="1021"/>
                  </a:lnTo>
                  <a:lnTo>
                    <a:pt x="0" y="1322"/>
                  </a:lnTo>
                  <a:lnTo>
                    <a:pt x="1020" y="1625"/>
                  </a:lnTo>
                  <a:lnTo>
                    <a:pt x="1329" y="2645"/>
                  </a:lnTo>
                  <a:lnTo>
                    <a:pt x="1637" y="1625"/>
                  </a:lnTo>
                  <a:lnTo>
                    <a:pt x="2658" y="1322"/>
                  </a:lnTo>
                  <a:lnTo>
                    <a:pt x="1637" y="1021"/>
                  </a:lnTo>
                  <a:lnTo>
                    <a:pt x="132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719" name="Google Shape;1719;p58"/>
          <p:cNvPicPr preferRelativeResize="0"/>
          <p:nvPr/>
        </p:nvPicPr>
        <p:blipFill>
          <a:blip r:embed="rId3"/>
          <a:srcRect/>
          <a:stretch/>
        </p:blipFill>
        <p:spPr>
          <a:xfrm>
            <a:off x="1448737" y="595207"/>
            <a:ext cx="6233964" cy="3506604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B1B394B-B7AE-4627-B974-F81DA6E96042}"/>
              </a:ext>
            </a:extLst>
          </p:cNvPr>
          <p:cNvSpPr/>
          <p:nvPr/>
        </p:nvSpPr>
        <p:spPr>
          <a:xfrm>
            <a:off x="3598347" y="4542184"/>
            <a:ext cx="1934743" cy="22886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Admin Home page</a:t>
            </a:r>
          </a:p>
        </p:txBody>
      </p:sp>
    </p:spTree>
    <p:extLst>
      <p:ext uri="{BB962C8B-B14F-4D97-AF65-F5344CB8AC3E}">
        <p14:creationId xmlns:p14="http://schemas.microsoft.com/office/powerpoint/2010/main" val="23096529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04" name="Google Shape;1704;p58"/>
          <p:cNvGrpSpPr/>
          <p:nvPr/>
        </p:nvGrpSpPr>
        <p:grpSpPr>
          <a:xfrm>
            <a:off x="596543" y="-794186"/>
            <a:ext cx="7915086" cy="6792688"/>
            <a:chOff x="3713739" y="536390"/>
            <a:chExt cx="4405473" cy="4066742"/>
          </a:xfrm>
        </p:grpSpPr>
        <p:grpSp>
          <p:nvGrpSpPr>
            <p:cNvPr id="1707" name="Google Shape;1707;p58"/>
            <p:cNvGrpSpPr/>
            <p:nvPr/>
          </p:nvGrpSpPr>
          <p:grpSpPr>
            <a:xfrm>
              <a:off x="3713757" y="1214253"/>
              <a:ext cx="4405453" cy="2714993"/>
              <a:chOff x="3637557" y="1214253"/>
              <a:chExt cx="4405453" cy="2714993"/>
            </a:xfrm>
          </p:grpSpPr>
          <p:sp>
            <p:nvSpPr>
              <p:cNvPr id="1708" name="Google Shape;1708;p58"/>
              <p:cNvSpPr/>
              <p:nvPr/>
            </p:nvSpPr>
            <p:spPr>
              <a:xfrm>
                <a:off x="3865952" y="1214253"/>
                <a:ext cx="3948891" cy="2646285"/>
              </a:xfrm>
              <a:custGeom>
                <a:avLst/>
                <a:gdLst/>
                <a:ahLst/>
                <a:cxnLst/>
                <a:rect l="l" t="t" r="r" b="b"/>
                <a:pathLst>
                  <a:path w="27686" h="16895" extrusionOk="0">
                    <a:moveTo>
                      <a:pt x="867" y="0"/>
                    </a:moveTo>
                    <a:cubicBezTo>
                      <a:pt x="391" y="0"/>
                      <a:pt x="1" y="390"/>
                      <a:pt x="1" y="866"/>
                    </a:cubicBezTo>
                    <a:lnTo>
                      <a:pt x="1" y="16029"/>
                    </a:lnTo>
                    <a:cubicBezTo>
                      <a:pt x="1" y="16506"/>
                      <a:pt x="391" y="16895"/>
                      <a:pt x="867" y="16895"/>
                    </a:cubicBezTo>
                    <a:lnTo>
                      <a:pt x="26820" y="16895"/>
                    </a:lnTo>
                    <a:cubicBezTo>
                      <a:pt x="27295" y="16895"/>
                      <a:pt x="27686" y="16506"/>
                      <a:pt x="27686" y="16029"/>
                    </a:cubicBezTo>
                    <a:lnTo>
                      <a:pt x="27686" y="866"/>
                    </a:lnTo>
                    <a:cubicBezTo>
                      <a:pt x="27686" y="390"/>
                      <a:pt x="27295" y="0"/>
                      <a:pt x="2682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9" name="Google Shape;1709;p58"/>
              <p:cNvSpPr/>
              <p:nvPr/>
            </p:nvSpPr>
            <p:spPr>
              <a:xfrm>
                <a:off x="3637557" y="3591236"/>
                <a:ext cx="4405453" cy="338010"/>
              </a:xfrm>
              <a:custGeom>
                <a:avLst/>
                <a:gdLst/>
                <a:ahLst/>
                <a:cxnLst/>
                <a:rect l="l" t="t" r="r" b="b"/>
                <a:pathLst>
                  <a:path w="30887" h="2158" extrusionOk="0">
                    <a:moveTo>
                      <a:pt x="0" y="1"/>
                    </a:moveTo>
                    <a:lnTo>
                      <a:pt x="0" y="1192"/>
                    </a:lnTo>
                    <a:cubicBezTo>
                      <a:pt x="0" y="1723"/>
                      <a:pt x="434" y="2157"/>
                      <a:pt x="966" y="2157"/>
                    </a:cubicBezTo>
                    <a:lnTo>
                      <a:pt x="29921" y="2157"/>
                    </a:lnTo>
                    <a:cubicBezTo>
                      <a:pt x="30451" y="2157"/>
                      <a:pt x="30886" y="1723"/>
                      <a:pt x="30886" y="1192"/>
                    </a:cubicBezTo>
                    <a:lnTo>
                      <a:pt x="30886" y="1"/>
                    </a:lnTo>
                    <a:close/>
                  </a:path>
                </a:pathLst>
              </a:custGeom>
              <a:solidFill>
                <a:schemeClr val="accent2">
                  <a:lumMod val="90000"/>
                </a:schemeClr>
              </a:solidFill>
              <a:ln>
                <a:solidFill>
                  <a:schemeClr val="tx2">
                    <a:lumMod val="7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0" name="Google Shape;1710;p58"/>
              <p:cNvSpPr/>
              <p:nvPr/>
            </p:nvSpPr>
            <p:spPr>
              <a:xfrm>
                <a:off x="5405581" y="3592805"/>
                <a:ext cx="874330" cy="110268"/>
              </a:xfrm>
              <a:custGeom>
                <a:avLst/>
                <a:gdLst/>
                <a:ahLst/>
                <a:cxnLst/>
                <a:rect l="l" t="t" r="r" b="b"/>
                <a:pathLst>
                  <a:path w="6130" h="704" extrusionOk="0">
                    <a:moveTo>
                      <a:pt x="0" y="1"/>
                    </a:moveTo>
                    <a:lnTo>
                      <a:pt x="0" y="389"/>
                    </a:lnTo>
                    <a:cubicBezTo>
                      <a:pt x="0" y="562"/>
                      <a:pt x="141" y="703"/>
                      <a:pt x="315" y="703"/>
                    </a:cubicBezTo>
                    <a:lnTo>
                      <a:pt x="5815" y="703"/>
                    </a:lnTo>
                    <a:cubicBezTo>
                      <a:pt x="5988" y="703"/>
                      <a:pt x="6129" y="561"/>
                      <a:pt x="6129" y="389"/>
                    </a:cubicBezTo>
                    <a:lnTo>
                      <a:pt x="612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11" name="Google Shape;1711;p58"/>
            <p:cNvSpPr/>
            <p:nvPr/>
          </p:nvSpPr>
          <p:spPr>
            <a:xfrm flipH="1">
              <a:off x="7737391" y="758289"/>
              <a:ext cx="381821" cy="379767"/>
            </a:xfrm>
            <a:custGeom>
              <a:avLst/>
              <a:gdLst/>
              <a:ahLst/>
              <a:cxnLst/>
              <a:rect l="l" t="t" r="r" b="b"/>
              <a:pathLst>
                <a:path w="5392" h="5363" extrusionOk="0">
                  <a:moveTo>
                    <a:pt x="2695" y="1"/>
                  </a:moveTo>
                  <a:lnTo>
                    <a:pt x="2069" y="2069"/>
                  </a:lnTo>
                  <a:lnTo>
                    <a:pt x="1" y="2683"/>
                  </a:lnTo>
                  <a:lnTo>
                    <a:pt x="2069" y="3294"/>
                  </a:lnTo>
                  <a:lnTo>
                    <a:pt x="2695" y="5362"/>
                  </a:lnTo>
                  <a:lnTo>
                    <a:pt x="3323" y="3294"/>
                  </a:lnTo>
                  <a:lnTo>
                    <a:pt x="5391" y="2683"/>
                  </a:lnTo>
                  <a:lnTo>
                    <a:pt x="3323" y="2069"/>
                  </a:lnTo>
                  <a:lnTo>
                    <a:pt x="269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58"/>
            <p:cNvSpPr/>
            <p:nvPr/>
          </p:nvSpPr>
          <p:spPr>
            <a:xfrm flipH="1">
              <a:off x="7441345" y="536390"/>
              <a:ext cx="221431" cy="220298"/>
            </a:xfrm>
            <a:custGeom>
              <a:avLst/>
              <a:gdLst/>
              <a:ahLst/>
              <a:cxnLst/>
              <a:rect l="l" t="t" r="r" b="b"/>
              <a:pathLst>
                <a:path w="3127" h="3111" extrusionOk="0">
                  <a:moveTo>
                    <a:pt x="1564" y="1"/>
                  </a:moveTo>
                  <a:lnTo>
                    <a:pt x="1199" y="1202"/>
                  </a:lnTo>
                  <a:lnTo>
                    <a:pt x="1" y="1556"/>
                  </a:lnTo>
                  <a:lnTo>
                    <a:pt x="1199" y="1912"/>
                  </a:lnTo>
                  <a:lnTo>
                    <a:pt x="1564" y="3110"/>
                  </a:lnTo>
                  <a:lnTo>
                    <a:pt x="1927" y="1912"/>
                  </a:lnTo>
                  <a:lnTo>
                    <a:pt x="3127" y="1556"/>
                  </a:lnTo>
                  <a:lnTo>
                    <a:pt x="1927" y="1202"/>
                  </a:lnTo>
                  <a:lnTo>
                    <a:pt x="156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58"/>
            <p:cNvSpPr/>
            <p:nvPr/>
          </p:nvSpPr>
          <p:spPr>
            <a:xfrm flipH="1">
              <a:off x="7254114" y="854498"/>
              <a:ext cx="188220" cy="187370"/>
            </a:xfrm>
            <a:custGeom>
              <a:avLst/>
              <a:gdLst/>
              <a:ahLst/>
              <a:cxnLst/>
              <a:rect l="l" t="t" r="r" b="b"/>
              <a:pathLst>
                <a:path w="2658" h="2646" extrusionOk="0">
                  <a:moveTo>
                    <a:pt x="1329" y="0"/>
                  </a:moveTo>
                  <a:lnTo>
                    <a:pt x="1020" y="1021"/>
                  </a:lnTo>
                  <a:lnTo>
                    <a:pt x="0" y="1322"/>
                  </a:lnTo>
                  <a:lnTo>
                    <a:pt x="1020" y="1625"/>
                  </a:lnTo>
                  <a:lnTo>
                    <a:pt x="1329" y="2645"/>
                  </a:lnTo>
                  <a:lnTo>
                    <a:pt x="1637" y="1625"/>
                  </a:lnTo>
                  <a:lnTo>
                    <a:pt x="2658" y="1322"/>
                  </a:lnTo>
                  <a:lnTo>
                    <a:pt x="1637" y="1021"/>
                  </a:lnTo>
                  <a:lnTo>
                    <a:pt x="132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58"/>
            <p:cNvSpPr/>
            <p:nvPr/>
          </p:nvSpPr>
          <p:spPr>
            <a:xfrm>
              <a:off x="3713739" y="4001465"/>
              <a:ext cx="381821" cy="379767"/>
            </a:xfrm>
            <a:custGeom>
              <a:avLst/>
              <a:gdLst/>
              <a:ahLst/>
              <a:cxnLst/>
              <a:rect l="l" t="t" r="r" b="b"/>
              <a:pathLst>
                <a:path w="5392" h="5363" extrusionOk="0">
                  <a:moveTo>
                    <a:pt x="2695" y="1"/>
                  </a:moveTo>
                  <a:lnTo>
                    <a:pt x="2069" y="2069"/>
                  </a:lnTo>
                  <a:lnTo>
                    <a:pt x="1" y="2683"/>
                  </a:lnTo>
                  <a:lnTo>
                    <a:pt x="2069" y="3294"/>
                  </a:lnTo>
                  <a:lnTo>
                    <a:pt x="2695" y="5362"/>
                  </a:lnTo>
                  <a:lnTo>
                    <a:pt x="3323" y="3294"/>
                  </a:lnTo>
                  <a:lnTo>
                    <a:pt x="5391" y="2683"/>
                  </a:lnTo>
                  <a:lnTo>
                    <a:pt x="3323" y="2069"/>
                  </a:lnTo>
                  <a:lnTo>
                    <a:pt x="269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58"/>
            <p:cNvSpPr/>
            <p:nvPr/>
          </p:nvSpPr>
          <p:spPr>
            <a:xfrm>
              <a:off x="4170175" y="4382834"/>
              <a:ext cx="221431" cy="220298"/>
            </a:xfrm>
            <a:custGeom>
              <a:avLst/>
              <a:gdLst/>
              <a:ahLst/>
              <a:cxnLst/>
              <a:rect l="l" t="t" r="r" b="b"/>
              <a:pathLst>
                <a:path w="3127" h="3111" extrusionOk="0">
                  <a:moveTo>
                    <a:pt x="1564" y="1"/>
                  </a:moveTo>
                  <a:lnTo>
                    <a:pt x="1199" y="1202"/>
                  </a:lnTo>
                  <a:lnTo>
                    <a:pt x="1" y="1556"/>
                  </a:lnTo>
                  <a:lnTo>
                    <a:pt x="1199" y="1912"/>
                  </a:lnTo>
                  <a:lnTo>
                    <a:pt x="1564" y="3110"/>
                  </a:lnTo>
                  <a:lnTo>
                    <a:pt x="1927" y="1912"/>
                  </a:lnTo>
                  <a:lnTo>
                    <a:pt x="3127" y="1556"/>
                  </a:lnTo>
                  <a:lnTo>
                    <a:pt x="1927" y="1202"/>
                  </a:lnTo>
                  <a:lnTo>
                    <a:pt x="156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58"/>
            <p:cNvSpPr/>
            <p:nvPr/>
          </p:nvSpPr>
          <p:spPr>
            <a:xfrm>
              <a:off x="4390617" y="4097655"/>
              <a:ext cx="188220" cy="187370"/>
            </a:xfrm>
            <a:custGeom>
              <a:avLst/>
              <a:gdLst/>
              <a:ahLst/>
              <a:cxnLst/>
              <a:rect l="l" t="t" r="r" b="b"/>
              <a:pathLst>
                <a:path w="2658" h="2646" extrusionOk="0">
                  <a:moveTo>
                    <a:pt x="1329" y="0"/>
                  </a:moveTo>
                  <a:lnTo>
                    <a:pt x="1020" y="1021"/>
                  </a:lnTo>
                  <a:lnTo>
                    <a:pt x="0" y="1322"/>
                  </a:lnTo>
                  <a:lnTo>
                    <a:pt x="1020" y="1625"/>
                  </a:lnTo>
                  <a:lnTo>
                    <a:pt x="1329" y="2645"/>
                  </a:lnTo>
                  <a:lnTo>
                    <a:pt x="1637" y="1625"/>
                  </a:lnTo>
                  <a:lnTo>
                    <a:pt x="2658" y="1322"/>
                  </a:lnTo>
                  <a:lnTo>
                    <a:pt x="1637" y="1021"/>
                  </a:lnTo>
                  <a:lnTo>
                    <a:pt x="132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719" name="Google Shape;1719;p58"/>
          <p:cNvPicPr preferRelativeResize="0"/>
          <p:nvPr/>
        </p:nvPicPr>
        <p:blipFill>
          <a:blip r:embed="rId3"/>
          <a:srcRect/>
          <a:stretch/>
        </p:blipFill>
        <p:spPr>
          <a:xfrm>
            <a:off x="1448738" y="595207"/>
            <a:ext cx="6233962" cy="3506604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B1B394B-B7AE-4627-B974-F81DA6E96042}"/>
              </a:ext>
            </a:extLst>
          </p:cNvPr>
          <p:cNvSpPr/>
          <p:nvPr/>
        </p:nvSpPr>
        <p:spPr>
          <a:xfrm>
            <a:off x="3598347" y="4542184"/>
            <a:ext cx="1934743" cy="22886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Admin View page</a:t>
            </a:r>
          </a:p>
        </p:txBody>
      </p:sp>
    </p:spTree>
    <p:extLst>
      <p:ext uri="{BB962C8B-B14F-4D97-AF65-F5344CB8AC3E}">
        <p14:creationId xmlns:p14="http://schemas.microsoft.com/office/powerpoint/2010/main" val="11459160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04" name="Google Shape;1704;p58"/>
          <p:cNvGrpSpPr/>
          <p:nvPr/>
        </p:nvGrpSpPr>
        <p:grpSpPr>
          <a:xfrm>
            <a:off x="596543" y="-794186"/>
            <a:ext cx="7915086" cy="6792688"/>
            <a:chOff x="3713739" y="536390"/>
            <a:chExt cx="4405473" cy="4066742"/>
          </a:xfrm>
        </p:grpSpPr>
        <p:grpSp>
          <p:nvGrpSpPr>
            <p:cNvPr id="1707" name="Google Shape;1707;p58"/>
            <p:cNvGrpSpPr/>
            <p:nvPr/>
          </p:nvGrpSpPr>
          <p:grpSpPr>
            <a:xfrm>
              <a:off x="3713757" y="1214253"/>
              <a:ext cx="4405453" cy="2714993"/>
              <a:chOff x="3637557" y="1214253"/>
              <a:chExt cx="4405453" cy="2714993"/>
            </a:xfrm>
          </p:grpSpPr>
          <p:sp>
            <p:nvSpPr>
              <p:cNvPr id="1708" name="Google Shape;1708;p58"/>
              <p:cNvSpPr/>
              <p:nvPr/>
            </p:nvSpPr>
            <p:spPr>
              <a:xfrm>
                <a:off x="3865952" y="1214253"/>
                <a:ext cx="3948891" cy="2646285"/>
              </a:xfrm>
              <a:custGeom>
                <a:avLst/>
                <a:gdLst/>
                <a:ahLst/>
                <a:cxnLst/>
                <a:rect l="l" t="t" r="r" b="b"/>
                <a:pathLst>
                  <a:path w="27686" h="16895" extrusionOk="0">
                    <a:moveTo>
                      <a:pt x="867" y="0"/>
                    </a:moveTo>
                    <a:cubicBezTo>
                      <a:pt x="391" y="0"/>
                      <a:pt x="1" y="390"/>
                      <a:pt x="1" y="866"/>
                    </a:cubicBezTo>
                    <a:lnTo>
                      <a:pt x="1" y="16029"/>
                    </a:lnTo>
                    <a:cubicBezTo>
                      <a:pt x="1" y="16506"/>
                      <a:pt x="391" y="16895"/>
                      <a:pt x="867" y="16895"/>
                    </a:cubicBezTo>
                    <a:lnTo>
                      <a:pt x="26820" y="16895"/>
                    </a:lnTo>
                    <a:cubicBezTo>
                      <a:pt x="27295" y="16895"/>
                      <a:pt x="27686" y="16506"/>
                      <a:pt x="27686" y="16029"/>
                    </a:cubicBezTo>
                    <a:lnTo>
                      <a:pt x="27686" y="866"/>
                    </a:lnTo>
                    <a:cubicBezTo>
                      <a:pt x="27686" y="390"/>
                      <a:pt x="27295" y="0"/>
                      <a:pt x="2682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9" name="Google Shape;1709;p58"/>
              <p:cNvSpPr/>
              <p:nvPr/>
            </p:nvSpPr>
            <p:spPr>
              <a:xfrm>
                <a:off x="3637557" y="3591236"/>
                <a:ext cx="4405453" cy="338010"/>
              </a:xfrm>
              <a:custGeom>
                <a:avLst/>
                <a:gdLst/>
                <a:ahLst/>
                <a:cxnLst/>
                <a:rect l="l" t="t" r="r" b="b"/>
                <a:pathLst>
                  <a:path w="30887" h="2158" extrusionOk="0">
                    <a:moveTo>
                      <a:pt x="0" y="1"/>
                    </a:moveTo>
                    <a:lnTo>
                      <a:pt x="0" y="1192"/>
                    </a:lnTo>
                    <a:cubicBezTo>
                      <a:pt x="0" y="1723"/>
                      <a:pt x="434" y="2157"/>
                      <a:pt x="966" y="2157"/>
                    </a:cubicBezTo>
                    <a:lnTo>
                      <a:pt x="29921" y="2157"/>
                    </a:lnTo>
                    <a:cubicBezTo>
                      <a:pt x="30451" y="2157"/>
                      <a:pt x="30886" y="1723"/>
                      <a:pt x="30886" y="1192"/>
                    </a:cubicBezTo>
                    <a:lnTo>
                      <a:pt x="30886" y="1"/>
                    </a:lnTo>
                    <a:close/>
                  </a:path>
                </a:pathLst>
              </a:custGeom>
              <a:solidFill>
                <a:schemeClr val="accent2">
                  <a:lumMod val="90000"/>
                </a:schemeClr>
              </a:solidFill>
              <a:ln>
                <a:solidFill>
                  <a:schemeClr val="tx2">
                    <a:lumMod val="7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0" name="Google Shape;1710;p58"/>
              <p:cNvSpPr/>
              <p:nvPr/>
            </p:nvSpPr>
            <p:spPr>
              <a:xfrm>
                <a:off x="5405581" y="3592805"/>
                <a:ext cx="874330" cy="110268"/>
              </a:xfrm>
              <a:custGeom>
                <a:avLst/>
                <a:gdLst/>
                <a:ahLst/>
                <a:cxnLst/>
                <a:rect l="l" t="t" r="r" b="b"/>
                <a:pathLst>
                  <a:path w="6130" h="704" extrusionOk="0">
                    <a:moveTo>
                      <a:pt x="0" y="1"/>
                    </a:moveTo>
                    <a:lnTo>
                      <a:pt x="0" y="389"/>
                    </a:lnTo>
                    <a:cubicBezTo>
                      <a:pt x="0" y="562"/>
                      <a:pt x="141" y="703"/>
                      <a:pt x="315" y="703"/>
                    </a:cubicBezTo>
                    <a:lnTo>
                      <a:pt x="5815" y="703"/>
                    </a:lnTo>
                    <a:cubicBezTo>
                      <a:pt x="5988" y="703"/>
                      <a:pt x="6129" y="561"/>
                      <a:pt x="6129" y="389"/>
                    </a:cubicBezTo>
                    <a:lnTo>
                      <a:pt x="612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11" name="Google Shape;1711;p58"/>
            <p:cNvSpPr/>
            <p:nvPr/>
          </p:nvSpPr>
          <p:spPr>
            <a:xfrm flipH="1">
              <a:off x="7737391" y="758289"/>
              <a:ext cx="381821" cy="379767"/>
            </a:xfrm>
            <a:custGeom>
              <a:avLst/>
              <a:gdLst/>
              <a:ahLst/>
              <a:cxnLst/>
              <a:rect l="l" t="t" r="r" b="b"/>
              <a:pathLst>
                <a:path w="5392" h="5363" extrusionOk="0">
                  <a:moveTo>
                    <a:pt x="2695" y="1"/>
                  </a:moveTo>
                  <a:lnTo>
                    <a:pt x="2069" y="2069"/>
                  </a:lnTo>
                  <a:lnTo>
                    <a:pt x="1" y="2683"/>
                  </a:lnTo>
                  <a:lnTo>
                    <a:pt x="2069" y="3294"/>
                  </a:lnTo>
                  <a:lnTo>
                    <a:pt x="2695" y="5362"/>
                  </a:lnTo>
                  <a:lnTo>
                    <a:pt x="3323" y="3294"/>
                  </a:lnTo>
                  <a:lnTo>
                    <a:pt x="5391" y="2683"/>
                  </a:lnTo>
                  <a:lnTo>
                    <a:pt x="3323" y="2069"/>
                  </a:lnTo>
                  <a:lnTo>
                    <a:pt x="269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58"/>
            <p:cNvSpPr/>
            <p:nvPr/>
          </p:nvSpPr>
          <p:spPr>
            <a:xfrm flipH="1">
              <a:off x="7441345" y="536390"/>
              <a:ext cx="221431" cy="220298"/>
            </a:xfrm>
            <a:custGeom>
              <a:avLst/>
              <a:gdLst/>
              <a:ahLst/>
              <a:cxnLst/>
              <a:rect l="l" t="t" r="r" b="b"/>
              <a:pathLst>
                <a:path w="3127" h="3111" extrusionOk="0">
                  <a:moveTo>
                    <a:pt x="1564" y="1"/>
                  </a:moveTo>
                  <a:lnTo>
                    <a:pt x="1199" y="1202"/>
                  </a:lnTo>
                  <a:lnTo>
                    <a:pt x="1" y="1556"/>
                  </a:lnTo>
                  <a:lnTo>
                    <a:pt x="1199" y="1912"/>
                  </a:lnTo>
                  <a:lnTo>
                    <a:pt x="1564" y="3110"/>
                  </a:lnTo>
                  <a:lnTo>
                    <a:pt x="1927" y="1912"/>
                  </a:lnTo>
                  <a:lnTo>
                    <a:pt x="3127" y="1556"/>
                  </a:lnTo>
                  <a:lnTo>
                    <a:pt x="1927" y="1202"/>
                  </a:lnTo>
                  <a:lnTo>
                    <a:pt x="156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58"/>
            <p:cNvSpPr/>
            <p:nvPr/>
          </p:nvSpPr>
          <p:spPr>
            <a:xfrm flipH="1">
              <a:off x="7254114" y="854498"/>
              <a:ext cx="188220" cy="187370"/>
            </a:xfrm>
            <a:custGeom>
              <a:avLst/>
              <a:gdLst/>
              <a:ahLst/>
              <a:cxnLst/>
              <a:rect l="l" t="t" r="r" b="b"/>
              <a:pathLst>
                <a:path w="2658" h="2646" extrusionOk="0">
                  <a:moveTo>
                    <a:pt x="1329" y="0"/>
                  </a:moveTo>
                  <a:lnTo>
                    <a:pt x="1020" y="1021"/>
                  </a:lnTo>
                  <a:lnTo>
                    <a:pt x="0" y="1322"/>
                  </a:lnTo>
                  <a:lnTo>
                    <a:pt x="1020" y="1625"/>
                  </a:lnTo>
                  <a:lnTo>
                    <a:pt x="1329" y="2645"/>
                  </a:lnTo>
                  <a:lnTo>
                    <a:pt x="1637" y="1625"/>
                  </a:lnTo>
                  <a:lnTo>
                    <a:pt x="2658" y="1322"/>
                  </a:lnTo>
                  <a:lnTo>
                    <a:pt x="1637" y="1021"/>
                  </a:lnTo>
                  <a:lnTo>
                    <a:pt x="132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58"/>
            <p:cNvSpPr/>
            <p:nvPr/>
          </p:nvSpPr>
          <p:spPr>
            <a:xfrm>
              <a:off x="3713739" y="4001465"/>
              <a:ext cx="381821" cy="379767"/>
            </a:xfrm>
            <a:custGeom>
              <a:avLst/>
              <a:gdLst/>
              <a:ahLst/>
              <a:cxnLst/>
              <a:rect l="l" t="t" r="r" b="b"/>
              <a:pathLst>
                <a:path w="5392" h="5363" extrusionOk="0">
                  <a:moveTo>
                    <a:pt x="2695" y="1"/>
                  </a:moveTo>
                  <a:lnTo>
                    <a:pt x="2069" y="2069"/>
                  </a:lnTo>
                  <a:lnTo>
                    <a:pt x="1" y="2683"/>
                  </a:lnTo>
                  <a:lnTo>
                    <a:pt x="2069" y="3294"/>
                  </a:lnTo>
                  <a:lnTo>
                    <a:pt x="2695" y="5362"/>
                  </a:lnTo>
                  <a:lnTo>
                    <a:pt x="3323" y="3294"/>
                  </a:lnTo>
                  <a:lnTo>
                    <a:pt x="5391" y="2683"/>
                  </a:lnTo>
                  <a:lnTo>
                    <a:pt x="3323" y="2069"/>
                  </a:lnTo>
                  <a:lnTo>
                    <a:pt x="269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58"/>
            <p:cNvSpPr/>
            <p:nvPr/>
          </p:nvSpPr>
          <p:spPr>
            <a:xfrm>
              <a:off x="4170175" y="4382834"/>
              <a:ext cx="221431" cy="220298"/>
            </a:xfrm>
            <a:custGeom>
              <a:avLst/>
              <a:gdLst/>
              <a:ahLst/>
              <a:cxnLst/>
              <a:rect l="l" t="t" r="r" b="b"/>
              <a:pathLst>
                <a:path w="3127" h="3111" extrusionOk="0">
                  <a:moveTo>
                    <a:pt x="1564" y="1"/>
                  </a:moveTo>
                  <a:lnTo>
                    <a:pt x="1199" y="1202"/>
                  </a:lnTo>
                  <a:lnTo>
                    <a:pt x="1" y="1556"/>
                  </a:lnTo>
                  <a:lnTo>
                    <a:pt x="1199" y="1912"/>
                  </a:lnTo>
                  <a:lnTo>
                    <a:pt x="1564" y="3110"/>
                  </a:lnTo>
                  <a:lnTo>
                    <a:pt x="1927" y="1912"/>
                  </a:lnTo>
                  <a:lnTo>
                    <a:pt x="3127" y="1556"/>
                  </a:lnTo>
                  <a:lnTo>
                    <a:pt x="1927" y="1202"/>
                  </a:lnTo>
                  <a:lnTo>
                    <a:pt x="156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58"/>
            <p:cNvSpPr/>
            <p:nvPr/>
          </p:nvSpPr>
          <p:spPr>
            <a:xfrm>
              <a:off x="4390617" y="4097655"/>
              <a:ext cx="188220" cy="187370"/>
            </a:xfrm>
            <a:custGeom>
              <a:avLst/>
              <a:gdLst/>
              <a:ahLst/>
              <a:cxnLst/>
              <a:rect l="l" t="t" r="r" b="b"/>
              <a:pathLst>
                <a:path w="2658" h="2646" extrusionOk="0">
                  <a:moveTo>
                    <a:pt x="1329" y="0"/>
                  </a:moveTo>
                  <a:lnTo>
                    <a:pt x="1020" y="1021"/>
                  </a:lnTo>
                  <a:lnTo>
                    <a:pt x="0" y="1322"/>
                  </a:lnTo>
                  <a:lnTo>
                    <a:pt x="1020" y="1625"/>
                  </a:lnTo>
                  <a:lnTo>
                    <a:pt x="1329" y="2645"/>
                  </a:lnTo>
                  <a:lnTo>
                    <a:pt x="1637" y="1625"/>
                  </a:lnTo>
                  <a:lnTo>
                    <a:pt x="2658" y="1322"/>
                  </a:lnTo>
                  <a:lnTo>
                    <a:pt x="1637" y="1021"/>
                  </a:lnTo>
                  <a:lnTo>
                    <a:pt x="132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719" name="Google Shape;1719;p58"/>
          <p:cNvPicPr preferRelativeResize="0"/>
          <p:nvPr/>
        </p:nvPicPr>
        <p:blipFill>
          <a:blip r:embed="rId3"/>
          <a:srcRect/>
          <a:stretch/>
        </p:blipFill>
        <p:spPr>
          <a:xfrm>
            <a:off x="1448739" y="595207"/>
            <a:ext cx="6233959" cy="3506602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B1B394B-B7AE-4627-B974-F81DA6E96042}"/>
              </a:ext>
            </a:extLst>
          </p:cNvPr>
          <p:cNvSpPr/>
          <p:nvPr/>
        </p:nvSpPr>
        <p:spPr>
          <a:xfrm>
            <a:off x="3326491" y="4518361"/>
            <a:ext cx="2478453" cy="26326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Update Product page</a:t>
            </a:r>
          </a:p>
        </p:txBody>
      </p:sp>
    </p:spTree>
    <p:extLst>
      <p:ext uri="{BB962C8B-B14F-4D97-AF65-F5344CB8AC3E}">
        <p14:creationId xmlns:p14="http://schemas.microsoft.com/office/powerpoint/2010/main" val="35125768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04" name="Google Shape;1704;p58"/>
          <p:cNvGrpSpPr/>
          <p:nvPr/>
        </p:nvGrpSpPr>
        <p:grpSpPr>
          <a:xfrm>
            <a:off x="596543" y="-794186"/>
            <a:ext cx="7915086" cy="6792688"/>
            <a:chOff x="3713739" y="536390"/>
            <a:chExt cx="4405473" cy="4066742"/>
          </a:xfrm>
        </p:grpSpPr>
        <p:grpSp>
          <p:nvGrpSpPr>
            <p:cNvPr id="1707" name="Google Shape;1707;p58"/>
            <p:cNvGrpSpPr/>
            <p:nvPr/>
          </p:nvGrpSpPr>
          <p:grpSpPr>
            <a:xfrm>
              <a:off x="3713757" y="1214253"/>
              <a:ext cx="4405453" cy="2714993"/>
              <a:chOff x="3637557" y="1214253"/>
              <a:chExt cx="4405453" cy="2714993"/>
            </a:xfrm>
          </p:grpSpPr>
          <p:sp>
            <p:nvSpPr>
              <p:cNvPr id="1708" name="Google Shape;1708;p58"/>
              <p:cNvSpPr/>
              <p:nvPr/>
            </p:nvSpPr>
            <p:spPr>
              <a:xfrm>
                <a:off x="3865952" y="1214253"/>
                <a:ext cx="3948891" cy="2646285"/>
              </a:xfrm>
              <a:custGeom>
                <a:avLst/>
                <a:gdLst/>
                <a:ahLst/>
                <a:cxnLst/>
                <a:rect l="l" t="t" r="r" b="b"/>
                <a:pathLst>
                  <a:path w="27686" h="16895" extrusionOk="0">
                    <a:moveTo>
                      <a:pt x="867" y="0"/>
                    </a:moveTo>
                    <a:cubicBezTo>
                      <a:pt x="391" y="0"/>
                      <a:pt x="1" y="390"/>
                      <a:pt x="1" y="866"/>
                    </a:cubicBezTo>
                    <a:lnTo>
                      <a:pt x="1" y="16029"/>
                    </a:lnTo>
                    <a:cubicBezTo>
                      <a:pt x="1" y="16506"/>
                      <a:pt x="391" y="16895"/>
                      <a:pt x="867" y="16895"/>
                    </a:cubicBezTo>
                    <a:lnTo>
                      <a:pt x="26820" y="16895"/>
                    </a:lnTo>
                    <a:cubicBezTo>
                      <a:pt x="27295" y="16895"/>
                      <a:pt x="27686" y="16506"/>
                      <a:pt x="27686" y="16029"/>
                    </a:cubicBezTo>
                    <a:lnTo>
                      <a:pt x="27686" y="866"/>
                    </a:lnTo>
                    <a:cubicBezTo>
                      <a:pt x="27686" y="390"/>
                      <a:pt x="27295" y="0"/>
                      <a:pt x="2682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9" name="Google Shape;1709;p58"/>
              <p:cNvSpPr/>
              <p:nvPr/>
            </p:nvSpPr>
            <p:spPr>
              <a:xfrm>
                <a:off x="3637557" y="3591236"/>
                <a:ext cx="4405453" cy="338010"/>
              </a:xfrm>
              <a:custGeom>
                <a:avLst/>
                <a:gdLst/>
                <a:ahLst/>
                <a:cxnLst/>
                <a:rect l="l" t="t" r="r" b="b"/>
                <a:pathLst>
                  <a:path w="30887" h="2158" extrusionOk="0">
                    <a:moveTo>
                      <a:pt x="0" y="1"/>
                    </a:moveTo>
                    <a:lnTo>
                      <a:pt x="0" y="1192"/>
                    </a:lnTo>
                    <a:cubicBezTo>
                      <a:pt x="0" y="1723"/>
                      <a:pt x="434" y="2157"/>
                      <a:pt x="966" y="2157"/>
                    </a:cubicBezTo>
                    <a:lnTo>
                      <a:pt x="29921" y="2157"/>
                    </a:lnTo>
                    <a:cubicBezTo>
                      <a:pt x="30451" y="2157"/>
                      <a:pt x="30886" y="1723"/>
                      <a:pt x="30886" y="1192"/>
                    </a:cubicBezTo>
                    <a:lnTo>
                      <a:pt x="30886" y="1"/>
                    </a:lnTo>
                    <a:close/>
                  </a:path>
                </a:pathLst>
              </a:custGeom>
              <a:solidFill>
                <a:schemeClr val="accent2">
                  <a:lumMod val="90000"/>
                </a:schemeClr>
              </a:solidFill>
              <a:ln>
                <a:solidFill>
                  <a:schemeClr val="tx2">
                    <a:lumMod val="7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0" name="Google Shape;1710;p58"/>
              <p:cNvSpPr/>
              <p:nvPr/>
            </p:nvSpPr>
            <p:spPr>
              <a:xfrm>
                <a:off x="5405581" y="3592805"/>
                <a:ext cx="874330" cy="110268"/>
              </a:xfrm>
              <a:custGeom>
                <a:avLst/>
                <a:gdLst/>
                <a:ahLst/>
                <a:cxnLst/>
                <a:rect l="l" t="t" r="r" b="b"/>
                <a:pathLst>
                  <a:path w="6130" h="704" extrusionOk="0">
                    <a:moveTo>
                      <a:pt x="0" y="1"/>
                    </a:moveTo>
                    <a:lnTo>
                      <a:pt x="0" y="389"/>
                    </a:lnTo>
                    <a:cubicBezTo>
                      <a:pt x="0" y="562"/>
                      <a:pt x="141" y="703"/>
                      <a:pt x="315" y="703"/>
                    </a:cubicBezTo>
                    <a:lnTo>
                      <a:pt x="5815" y="703"/>
                    </a:lnTo>
                    <a:cubicBezTo>
                      <a:pt x="5988" y="703"/>
                      <a:pt x="6129" y="561"/>
                      <a:pt x="6129" y="389"/>
                    </a:cubicBezTo>
                    <a:lnTo>
                      <a:pt x="612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11" name="Google Shape;1711;p58"/>
            <p:cNvSpPr/>
            <p:nvPr/>
          </p:nvSpPr>
          <p:spPr>
            <a:xfrm flipH="1">
              <a:off x="7737391" y="758289"/>
              <a:ext cx="381821" cy="379767"/>
            </a:xfrm>
            <a:custGeom>
              <a:avLst/>
              <a:gdLst/>
              <a:ahLst/>
              <a:cxnLst/>
              <a:rect l="l" t="t" r="r" b="b"/>
              <a:pathLst>
                <a:path w="5392" h="5363" extrusionOk="0">
                  <a:moveTo>
                    <a:pt x="2695" y="1"/>
                  </a:moveTo>
                  <a:lnTo>
                    <a:pt x="2069" y="2069"/>
                  </a:lnTo>
                  <a:lnTo>
                    <a:pt x="1" y="2683"/>
                  </a:lnTo>
                  <a:lnTo>
                    <a:pt x="2069" y="3294"/>
                  </a:lnTo>
                  <a:lnTo>
                    <a:pt x="2695" y="5362"/>
                  </a:lnTo>
                  <a:lnTo>
                    <a:pt x="3323" y="3294"/>
                  </a:lnTo>
                  <a:lnTo>
                    <a:pt x="5391" y="2683"/>
                  </a:lnTo>
                  <a:lnTo>
                    <a:pt x="3323" y="2069"/>
                  </a:lnTo>
                  <a:lnTo>
                    <a:pt x="269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58"/>
            <p:cNvSpPr/>
            <p:nvPr/>
          </p:nvSpPr>
          <p:spPr>
            <a:xfrm flipH="1">
              <a:off x="7441345" y="536390"/>
              <a:ext cx="221431" cy="220298"/>
            </a:xfrm>
            <a:custGeom>
              <a:avLst/>
              <a:gdLst/>
              <a:ahLst/>
              <a:cxnLst/>
              <a:rect l="l" t="t" r="r" b="b"/>
              <a:pathLst>
                <a:path w="3127" h="3111" extrusionOk="0">
                  <a:moveTo>
                    <a:pt x="1564" y="1"/>
                  </a:moveTo>
                  <a:lnTo>
                    <a:pt x="1199" y="1202"/>
                  </a:lnTo>
                  <a:lnTo>
                    <a:pt x="1" y="1556"/>
                  </a:lnTo>
                  <a:lnTo>
                    <a:pt x="1199" y="1912"/>
                  </a:lnTo>
                  <a:lnTo>
                    <a:pt x="1564" y="3110"/>
                  </a:lnTo>
                  <a:lnTo>
                    <a:pt x="1927" y="1912"/>
                  </a:lnTo>
                  <a:lnTo>
                    <a:pt x="3127" y="1556"/>
                  </a:lnTo>
                  <a:lnTo>
                    <a:pt x="1927" y="1202"/>
                  </a:lnTo>
                  <a:lnTo>
                    <a:pt x="156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58"/>
            <p:cNvSpPr/>
            <p:nvPr/>
          </p:nvSpPr>
          <p:spPr>
            <a:xfrm flipH="1">
              <a:off x="7254114" y="854498"/>
              <a:ext cx="188220" cy="187370"/>
            </a:xfrm>
            <a:custGeom>
              <a:avLst/>
              <a:gdLst/>
              <a:ahLst/>
              <a:cxnLst/>
              <a:rect l="l" t="t" r="r" b="b"/>
              <a:pathLst>
                <a:path w="2658" h="2646" extrusionOk="0">
                  <a:moveTo>
                    <a:pt x="1329" y="0"/>
                  </a:moveTo>
                  <a:lnTo>
                    <a:pt x="1020" y="1021"/>
                  </a:lnTo>
                  <a:lnTo>
                    <a:pt x="0" y="1322"/>
                  </a:lnTo>
                  <a:lnTo>
                    <a:pt x="1020" y="1625"/>
                  </a:lnTo>
                  <a:lnTo>
                    <a:pt x="1329" y="2645"/>
                  </a:lnTo>
                  <a:lnTo>
                    <a:pt x="1637" y="1625"/>
                  </a:lnTo>
                  <a:lnTo>
                    <a:pt x="2658" y="1322"/>
                  </a:lnTo>
                  <a:lnTo>
                    <a:pt x="1637" y="1021"/>
                  </a:lnTo>
                  <a:lnTo>
                    <a:pt x="132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58"/>
            <p:cNvSpPr/>
            <p:nvPr/>
          </p:nvSpPr>
          <p:spPr>
            <a:xfrm>
              <a:off x="3713739" y="4001465"/>
              <a:ext cx="381821" cy="379767"/>
            </a:xfrm>
            <a:custGeom>
              <a:avLst/>
              <a:gdLst/>
              <a:ahLst/>
              <a:cxnLst/>
              <a:rect l="l" t="t" r="r" b="b"/>
              <a:pathLst>
                <a:path w="5392" h="5363" extrusionOk="0">
                  <a:moveTo>
                    <a:pt x="2695" y="1"/>
                  </a:moveTo>
                  <a:lnTo>
                    <a:pt x="2069" y="2069"/>
                  </a:lnTo>
                  <a:lnTo>
                    <a:pt x="1" y="2683"/>
                  </a:lnTo>
                  <a:lnTo>
                    <a:pt x="2069" y="3294"/>
                  </a:lnTo>
                  <a:lnTo>
                    <a:pt x="2695" y="5362"/>
                  </a:lnTo>
                  <a:lnTo>
                    <a:pt x="3323" y="3294"/>
                  </a:lnTo>
                  <a:lnTo>
                    <a:pt x="5391" y="2683"/>
                  </a:lnTo>
                  <a:lnTo>
                    <a:pt x="3323" y="2069"/>
                  </a:lnTo>
                  <a:lnTo>
                    <a:pt x="269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58"/>
            <p:cNvSpPr/>
            <p:nvPr/>
          </p:nvSpPr>
          <p:spPr>
            <a:xfrm>
              <a:off x="4170175" y="4382834"/>
              <a:ext cx="221431" cy="220298"/>
            </a:xfrm>
            <a:custGeom>
              <a:avLst/>
              <a:gdLst/>
              <a:ahLst/>
              <a:cxnLst/>
              <a:rect l="l" t="t" r="r" b="b"/>
              <a:pathLst>
                <a:path w="3127" h="3111" extrusionOk="0">
                  <a:moveTo>
                    <a:pt x="1564" y="1"/>
                  </a:moveTo>
                  <a:lnTo>
                    <a:pt x="1199" y="1202"/>
                  </a:lnTo>
                  <a:lnTo>
                    <a:pt x="1" y="1556"/>
                  </a:lnTo>
                  <a:lnTo>
                    <a:pt x="1199" y="1912"/>
                  </a:lnTo>
                  <a:lnTo>
                    <a:pt x="1564" y="3110"/>
                  </a:lnTo>
                  <a:lnTo>
                    <a:pt x="1927" y="1912"/>
                  </a:lnTo>
                  <a:lnTo>
                    <a:pt x="3127" y="1556"/>
                  </a:lnTo>
                  <a:lnTo>
                    <a:pt x="1927" y="1202"/>
                  </a:lnTo>
                  <a:lnTo>
                    <a:pt x="156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58"/>
            <p:cNvSpPr/>
            <p:nvPr/>
          </p:nvSpPr>
          <p:spPr>
            <a:xfrm>
              <a:off x="4390617" y="4097655"/>
              <a:ext cx="188220" cy="187370"/>
            </a:xfrm>
            <a:custGeom>
              <a:avLst/>
              <a:gdLst/>
              <a:ahLst/>
              <a:cxnLst/>
              <a:rect l="l" t="t" r="r" b="b"/>
              <a:pathLst>
                <a:path w="2658" h="2646" extrusionOk="0">
                  <a:moveTo>
                    <a:pt x="1329" y="0"/>
                  </a:moveTo>
                  <a:lnTo>
                    <a:pt x="1020" y="1021"/>
                  </a:lnTo>
                  <a:lnTo>
                    <a:pt x="0" y="1322"/>
                  </a:lnTo>
                  <a:lnTo>
                    <a:pt x="1020" y="1625"/>
                  </a:lnTo>
                  <a:lnTo>
                    <a:pt x="1329" y="2645"/>
                  </a:lnTo>
                  <a:lnTo>
                    <a:pt x="1637" y="1625"/>
                  </a:lnTo>
                  <a:lnTo>
                    <a:pt x="2658" y="1322"/>
                  </a:lnTo>
                  <a:lnTo>
                    <a:pt x="1637" y="1021"/>
                  </a:lnTo>
                  <a:lnTo>
                    <a:pt x="132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719" name="Google Shape;1719;p58"/>
          <p:cNvPicPr preferRelativeResize="0"/>
          <p:nvPr/>
        </p:nvPicPr>
        <p:blipFill>
          <a:blip r:embed="rId3"/>
          <a:srcRect/>
          <a:stretch/>
        </p:blipFill>
        <p:spPr>
          <a:xfrm>
            <a:off x="1448738" y="595207"/>
            <a:ext cx="6233962" cy="3506603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B1B394B-B7AE-4627-B974-F81DA6E96042}"/>
              </a:ext>
            </a:extLst>
          </p:cNvPr>
          <p:cNvSpPr/>
          <p:nvPr/>
        </p:nvSpPr>
        <p:spPr>
          <a:xfrm>
            <a:off x="3598347" y="4542184"/>
            <a:ext cx="1934743" cy="22886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Stock page</a:t>
            </a:r>
          </a:p>
        </p:txBody>
      </p:sp>
    </p:spTree>
    <p:extLst>
      <p:ext uri="{BB962C8B-B14F-4D97-AF65-F5344CB8AC3E}">
        <p14:creationId xmlns:p14="http://schemas.microsoft.com/office/powerpoint/2010/main" val="29207455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04" name="Google Shape;1704;p58"/>
          <p:cNvGrpSpPr/>
          <p:nvPr/>
        </p:nvGrpSpPr>
        <p:grpSpPr>
          <a:xfrm>
            <a:off x="596543" y="-794186"/>
            <a:ext cx="7915086" cy="6792688"/>
            <a:chOff x="3713739" y="536390"/>
            <a:chExt cx="4405473" cy="4066742"/>
          </a:xfrm>
        </p:grpSpPr>
        <p:grpSp>
          <p:nvGrpSpPr>
            <p:cNvPr id="1707" name="Google Shape;1707;p58"/>
            <p:cNvGrpSpPr/>
            <p:nvPr/>
          </p:nvGrpSpPr>
          <p:grpSpPr>
            <a:xfrm>
              <a:off x="3713757" y="1214253"/>
              <a:ext cx="4405453" cy="2714993"/>
              <a:chOff x="3637557" y="1214253"/>
              <a:chExt cx="4405453" cy="2714993"/>
            </a:xfrm>
          </p:grpSpPr>
          <p:sp>
            <p:nvSpPr>
              <p:cNvPr id="1708" name="Google Shape;1708;p58"/>
              <p:cNvSpPr/>
              <p:nvPr/>
            </p:nvSpPr>
            <p:spPr>
              <a:xfrm>
                <a:off x="3865952" y="1214253"/>
                <a:ext cx="3948891" cy="2646285"/>
              </a:xfrm>
              <a:custGeom>
                <a:avLst/>
                <a:gdLst/>
                <a:ahLst/>
                <a:cxnLst/>
                <a:rect l="l" t="t" r="r" b="b"/>
                <a:pathLst>
                  <a:path w="27686" h="16895" extrusionOk="0">
                    <a:moveTo>
                      <a:pt x="867" y="0"/>
                    </a:moveTo>
                    <a:cubicBezTo>
                      <a:pt x="391" y="0"/>
                      <a:pt x="1" y="390"/>
                      <a:pt x="1" y="866"/>
                    </a:cubicBezTo>
                    <a:lnTo>
                      <a:pt x="1" y="16029"/>
                    </a:lnTo>
                    <a:cubicBezTo>
                      <a:pt x="1" y="16506"/>
                      <a:pt x="391" y="16895"/>
                      <a:pt x="867" y="16895"/>
                    </a:cubicBezTo>
                    <a:lnTo>
                      <a:pt x="26820" y="16895"/>
                    </a:lnTo>
                    <a:cubicBezTo>
                      <a:pt x="27295" y="16895"/>
                      <a:pt x="27686" y="16506"/>
                      <a:pt x="27686" y="16029"/>
                    </a:cubicBezTo>
                    <a:lnTo>
                      <a:pt x="27686" y="866"/>
                    </a:lnTo>
                    <a:cubicBezTo>
                      <a:pt x="27686" y="390"/>
                      <a:pt x="27295" y="0"/>
                      <a:pt x="2682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9" name="Google Shape;1709;p58"/>
              <p:cNvSpPr/>
              <p:nvPr/>
            </p:nvSpPr>
            <p:spPr>
              <a:xfrm>
                <a:off x="3637557" y="3591236"/>
                <a:ext cx="4405453" cy="338010"/>
              </a:xfrm>
              <a:custGeom>
                <a:avLst/>
                <a:gdLst/>
                <a:ahLst/>
                <a:cxnLst/>
                <a:rect l="l" t="t" r="r" b="b"/>
                <a:pathLst>
                  <a:path w="30887" h="2158" extrusionOk="0">
                    <a:moveTo>
                      <a:pt x="0" y="1"/>
                    </a:moveTo>
                    <a:lnTo>
                      <a:pt x="0" y="1192"/>
                    </a:lnTo>
                    <a:cubicBezTo>
                      <a:pt x="0" y="1723"/>
                      <a:pt x="434" y="2157"/>
                      <a:pt x="966" y="2157"/>
                    </a:cubicBezTo>
                    <a:lnTo>
                      <a:pt x="29921" y="2157"/>
                    </a:lnTo>
                    <a:cubicBezTo>
                      <a:pt x="30451" y="2157"/>
                      <a:pt x="30886" y="1723"/>
                      <a:pt x="30886" y="1192"/>
                    </a:cubicBezTo>
                    <a:lnTo>
                      <a:pt x="30886" y="1"/>
                    </a:lnTo>
                    <a:close/>
                  </a:path>
                </a:pathLst>
              </a:custGeom>
              <a:solidFill>
                <a:schemeClr val="accent2">
                  <a:lumMod val="90000"/>
                </a:schemeClr>
              </a:solidFill>
              <a:ln>
                <a:solidFill>
                  <a:schemeClr val="tx2">
                    <a:lumMod val="7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0" name="Google Shape;1710;p58"/>
              <p:cNvSpPr/>
              <p:nvPr/>
            </p:nvSpPr>
            <p:spPr>
              <a:xfrm>
                <a:off x="5405581" y="3592805"/>
                <a:ext cx="874330" cy="110268"/>
              </a:xfrm>
              <a:custGeom>
                <a:avLst/>
                <a:gdLst/>
                <a:ahLst/>
                <a:cxnLst/>
                <a:rect l="l" t="t" r="r" b="b"/>
                <a:pathLst>
                  <a:path w="6130" h="704" extrusionOk="0">
                    <a:moveTo>
                      <a:pt x="0" y="1"/>
                    </a:moveTo>
                    <a:lnTo>
                      <a:pt x="0" y="389"/>
                    </a:lnTo>
                    <a:cubicBezTo>
                      <a:pt x="0" y="562"/>
                      <a:pt x="141" y="703"/>
                      <a:pt x="315" y="703"/>
                    </a:cubicBezTo>
                    <a:lnTo>
                      <a:pt x="5815" y="703"/>
                    </a:lnTo>
                    <a:cubicBezTo>
                      <a:pt x="5988" y="703"/>
                      <a:pt x="6129" y="561"/>
                      <a:pt x="6129" y="389"/>
                    </a:cubicBezTo>
                    <a:lnTo>
                      <a:pt x="612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11" name="Google Shape;1711;p58"/>
            <p:cNvSpPr/>
            <p:nvPr/>
          </p:nvSpPr>
          <p:spPr>
            <a:xfrm flipH="1">
              <a:off x="7737391" y="758289"/>
              <a:ext cx="381821" cy="379767"/>
            </a:xfrm>
            <a:custGeom>
              <a:avLst/>
              <a:gdLst/>
              <a:ahLst/>
              <a:cxnLst/>
              <a:rect l="l" t="t" r="r" b="b"/>
              <a:pathLst>
                <a:path w="5392" h="5363" extrusionOk="0">
                  <a:moveTo>
                    <a:pt x="2695" y="1"/>
                  </a:moveTo>
                  <a:lnTo>
                    <a:pt x="2069" y="2069"/>
                  </a:lnTo>
                  <a:lnTo>
                    <a:pt x="1" y="2683"/>
                  </a:lnTo>
                  <a:lnTo>
                    <a:pt x="2069" y="3294"/>
                  </a:lnTo>
                  <a:lnTo>
                    <a:pt x="2695" y="5362"/>
                  </a:lnTo>
                  <a:lnTo>
                    <a:pt x="3323" y="3294"/>
                  </a:lnTo>
                  <a:lnTo>
                    <a:pt x="5391" y="2683"/>
                  </a:lnTo>
                  <a:lnTo>
                    <a:pt x="3323" y="2069"/>
                  </a:lnTo>
                  <a:lnTo>
                    <a:pt x="269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58"/>
            <p:cNvSpPr/>
            <p:nvPr/>
          </p:nvSpPr>
          <p:spPr>
            <a:xfrm flipH="1">
              <a:off x="7441345" y="536390"/>
              <a:ext cx="221431" cy="220298"/>
            </a:xfrm>
            <a:custGeom>
              <a:avLst/>
              <a:gdLst/>
              <a:ahLst/>
              <a:cxnLst/>
              <a:rect l="l" t="t" r="r" b="b"/>
              <a:pathLst>
                <a:path w="3127" h="3111" extrusionOk="0">
                  <a:moveTo>
                    <a:pt x="1564" y="1"/>
                  </a:moveTo>
                  <a:lnTo>
                    <a:pt x="1199" y="1202"/>
                  </a:lnTo>
                  <a:lnTo>
                    <a:pt x="1" y="1556"/>
                  </a:lnTo>
                  <a:lnTo>
                    <a:pt x="1199" y="1912"/>
                  </a:lnTo>
                  <a:lnTo>
                    <a:pt x="1564" y="3110"/>
                  </a:lnTo>
                  <a:lnTo>
                    <a:pt x="1927" y="1912"/>
                  </a:lnTo>
                  <a:lnTo>
                    <a:pt x="3127" y="1556"/>
                  </a:lnTo>
                  <a:lnTo>
                    <a:pt x="1927" y="1202"/>
                  </a:lnTo>
                  <a:lnTo>
                    <a:pt x="156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58"/>
            <p:cNvSpPr/>
            <p:nvPr/>
          </p:nvSpPr>
          <p:spPr>
            <a:xfrm flipH="1">
              <a:off x="7254114" y="854498"/>
              <a:ext cx="188220" cy="187370"/>
            </a:xfrm>
            <a:custGeom>
              <a:avLst/>
              <a:gdLst/>
              <a:ahLst/>
              <a:cxnLst/>
              <a:rect l="l" t="t" r="r" b="b"/>
              <a:pathLst>
                <a:path w="2658" h="2646" extrusionOk="0">
                  <a:moveTo>
                    <a:pt x="1329" y="0"/>
                  </a:moveTo>
                  <a:lnTo>
                    <a:pt x="1020" y="1021"/>
                  </a:lnTo>
                  <a:lnTo>
                    <a:pt x="0" y="1322"/>
                  </a:lnTo>
                  <a:lnTo>
                    <a:pt x="1020" y="1625"/>
                  </a:lnTo>
                  <a:lnTo>
                    <a:pt x="1329" y="2645"/>
                  </a:lnTo>
                  <a:lnTo>
                    <a:pt x="1637" y="1625"/>
                  </a:lnTo>
                  <a:lnTo>
                    <a:pt x="2658" y="1322"/>
                  </a:lnTo>
                  <a:lnTo>
                    <a:pt x="1637" y="1021"/>
                  </a:lnTo>
                  <a:lnTo>
                    <a:pt x="132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58"/>
            <p:cNvSpPr/>
            <p:nvPr/>
          </p:nvSpPr>
          <p:spPr>
            <a:xfrm>
              <a:off x="3713739" y="4001465"/>
              <a:ext cx="381821" cy="379767"/>
            </a:xfrm>
            <a:custGeom>
              <a:avLst/>
              <a:gdLst/>
              <a:ahLst/>
              <a:cxnLst/>
              <a:rect l="l" t="t" r="r" b="b"/>
              <a:pathLst>
                <a:path w="5392" h="5363" extrusionOk="0">
                  <a:moveTo>
                    <a:pt x="2695" y="1"/>
                  </a:moveTo>
                  <a:lnTo>
                    <a:pt x="2069" y="2069"/>
                  </a:lnTo>
                  <a:lnTo>
                    <a:pt x="1" y="2683"/>
                  </a:lnTo>
                  <a:lnTo>
                    <a:pt x="2069" y="3294"/>
                  </a:lnTo>
                  <a:lnTo>
                    <a:pt x="2695" y="5362"/>
                  </a:lnTo>
                  <a:lnTo>
                    <a:pt x="3323" y="3294"/>
                  </a:lnTo>
                  <a:lnTo>
                    <a:pt x="5391" y="2683"/>
                  </a:lnTo>
                  <a:lnTo>
                    <a:pt x="3323" y="2069"/>
                  </a:lnTo>
                  <a:lnTo>
                    <a:pt x="269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58"/>
            <p:cNvSpPr/>
            <p:nvPr/>
          </p:nvSpPr>
          <p:spPr>
            <a:xfrm>
              <a:off x="4170175" y="4382834"/>
              <a:ext cx="221431" cy="220298"/>
            </a:xfrm>
            <a:custGeom>
              <a:avLst/>
              <a:gdLst/>
              <a:ahLst/>
              <a:cxnLst/>
              <a:rect l="l" t="t" r="r" b="b"/>
              <a:pathLst>
                <a:path w="3127" h="3111" extrusionOk="0">
                  <a:moveTo>
                    <a:pt x="1564" y="1"/>
                  </a:moveTo>
                  <a:lnTo>
                    <a:pt x="1199" y="1202"/>
                  </a:lnTo>
                  <a:lnTo>
                    <a:pt x="1" y="1556"/>
                  </a:lnTo>
                  <a:lnTo>
                    <a:pt x="1199" y="1912"/>
                  </a:lnTo>
                  <a:lnTo>
                    <a:pt x="1564" y="3110"/>
                  </a:lnTo>
                  <a:lnTo>
                    <a:pt x="1927" y="1912"/>
                  </a:lnTo>
                  <a:lnTo>
                    <a:pt x="3127" y="1556"/>
                  </a:lnTo>
                  <a:lnTo>
                    <a:pt x="1927" y="1202"/>
                  </a:lnTo>
                  <a:lnTo>
                    <a:pt x="156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58"/>
            <p:cNvSpPr/>
            <p:nvPr/>
          </p:nvSpPr>
          <p:spPr>
            <a:xfrm>
              <a:off x="4390617" y="4097655"/>
              <a:ext cx="188220" cy="187370"/>
            </a:xfrm>
            <a:custGeom>
              <a:avLst/>
              <a:gdLst/>
              <a:ahLst/>
              <a:cxnLst/>
              <a:rect l="l" t="t" r="r" b="b"/>
              <a:pathLst>
                <a:path w="2658" h="2646" extrusionOk="0">
                  <a:moveTo>
                    <a:pt x="1329" y="0"/>
                  </a:moveTo>
                  <a:lnTo>
                    <a:pt x="1020" y="1021"/>
                  </a:lnTo>
                  <a:lnTo>
                    <a:pt x="0" y="1322"/>
                  </a:lnTo>
                  <a:lnTo>
                    <a:pt x="1020" y="1625"/>
                  </a:lnTo>
                  <a:lnTo>
                    <a:pt x="1329" y="2645"/>
                  </a:lnTo>
                  <a:lnTo>
                    <a:pt x="1637" y="1625"/>
                  </a:lnTo>
                  <a:lnTo>
                    <a:pt x="2658" y="1322"/>
                  </a:lnTo>
                  <a:lnTo>
                    <a:pt x="1637" y="1021"/>
                  </a:lnTo>
                  <a:lnTo>
                    <a:pt x="132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719" name="Google Shape;1719;p58"/>
          <p:cNvPicPr preferRelativeResize="0"/>
          <p:nvPr/>
        </p:nvPicPr>
        <p:blipFill>
          <a:blip r:embed="rId3"/>
          <a:srcRect/>
          <a:stretch/>
        </p:blipFill>
        <p:spPr>
          <a:xfrm>
            <a:off x="1448738" y="595207"/>
            <a:ext cx="6233961" cy="3506603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B1B394B-B7AE-4627-B974-F81DA6E96042}"/>
              </a:ext>
            </a:extLst>
          </p:cNvPr>
          <p:cNvSpPr/>
          <p:nvPr/>
        </p:nvSpPr>
        <p:spPr>
          <a:xfrm>
            <a:off x="3326491" y="4518361"/>
            <a:ext cx="2478453" cy="26326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Unshipped Order page</a:t>
            </a:r>
          </a:p>
        </p:txBody>
      </p:sp>
    </p:spTree>
    <p:extLst>
      <p:ext uri="{BB962C8B-B14F-4D97-AF65-F5344CB8AC3E}">
        <p14:creationId xmlns:p14="http://schemas.microsoft.com/office/powerpoint/2010/main" val="1770254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04" name="Google Shape;1704;p58"/>
          <p:cNvGrpSpPr/>
          <p:nvPr/>
        </p:nvGrpSpPr>
        <p:grpSpPr>
          <a:xfrm>
            <a:off x="596543" y="-794186"/>
            <a:ext cx="7915086" cy="6792688"/>
            <a:chOff x="3713739" y="536390"/>
            <a:chExt cx="4405473" cy="4066742"/>
          </a:xfrm>
        </p:grpSpPr>
        <p:grpSp>
          <p:nvGrpSpPr>
            <p:cNvPr id="1707" name="Google Shape;1707;p58"/>
            <p:cNvGrpSpPr/>
            <p:nvPr/>
          </p:nvGrpSpPr>
          <p:grpSpPr>
            <a:xfrm>
              <a:off x="3713757" y="1214253"/>
              <a:ext cx="4405453" cy="2714993"/>
              <a:chOff x="3637557" y="1214253"/>
              <a:chExt cx="4405453" cy="2714993"/>
            </a:xfrm>
          </p:grpSpPr>
          <p:sp>
            <p:nvSpPr>
              <p:cNvPr id="1708" name="Google Shape;1708;p58"/>
              <p:cNvSpPr/>
              <p:nvPr/>
            </p:nvSpPr>
            <p:spPr>
              <a:xfrm>
                <a:off x="3865952" y="1214253"/>
                <a:ext cx="3948891" cy="2646285"/>
              </a:xfrm>
              <a:custGeom>
                <a:avLst/>
                <a:gdLst/>
                <a:ahLst/>
                <a:cxnLst/>
                <a:rect l="l" t="t" r="r" b="b"/>
                <a:pathLst>
                  <a:path w="27686" h="16895" extrusionOk="0">
                    <a:moveTo>
                      <a:pt x="867" y="0"/>
                    </a:moveTo>
                    <a:cubicBezTo>
                      <a:pt x="391" y="0"/>
                      <a:pt x="1" y="390"/>
                      <a:pt x="1" y="866"/>
                    </a:cubicBezTo>
                    <a:lnTo>
                      <a:pt x="1" y="16029"/>
                    </a:lnTo>
                    <a:cubicBezTo>
                      <a:pt x="1" y="16506"/>
                      <a:pt x="391" y="16895"/>
                      <a:pt x="867" y="16895"/>
                    </a:cubicBezTo>
                    <a:lnTo>
                      <a:pt x="26820" y="16895"/>
                    </a:lnTo>
                    <a:cubicBezTo>
                      <a:pt x="27295" y="16895"/>
                      <a:pt x="27686" y="16506"/>
                      <a:pt x="27686" y="16029"/>
                    </a:cubicBezTo>
                    <a:lnTo>
                      <a:pt x="27686" y="866"/>
                    </a:lnTo>
                    <a:cubicBezTo>
                      <a:pt x="27686" y="390"/>
                      <a:pt x="27295" y="0"/>
                      <a:pt x="2682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9" name="Google Shape;1709;p58"/>
              <p:cNvSpPr/>
              <p:nvPr/>
            </p:nvSpPr>
            <p:spPr>
              <a:xfrm>
                <a:off x="3637557" y="3591236"/>
                <a:ext cx="4405453" cy="338010"/>
              </a:xfrm>
              <a:custGeom>
                <a:avLst/>
                <a:gdLst/>
                <a:ahLst/>
                <a:cxnLst/>
                <a:rect l="l" t="t" r="r" b="b"/>
                <a:pathLst>
                  <a:path w="30887" h="2158" extrusionOk="0">
                    <a:moveTo>
                      <a:pt x="0" y="1"/>
                    </a:moveTo>
                    <a:lnTo>
                      <a:pt x="0" y="1192"/>
                    </a:lnTo>
                    <a:cubicBezTo>
                      <a:pt x="0" y="1723"/>
                      <a:pt x="434" y="2157"/>
                      <a:pt x="966" y="2157"/>
                    </a:cubicBezTo>
                    <a:lnTo>
                      <a:pt x="29921" y="2157"/>
                    </a:lnTo>
                    <a:cubicBezTo>
                      <a:pt x="30451" y="2157"/>
                      <a:pt x="30886" y="1723"/>
                      <a:pt x="30886" y="1192"/>
                    </a:cubicBezTo>
                    <a:lnTo>
                      <a:pt x="30886" y="1"/>
                    </a:lnTo>
                    <a:close/>
                  </a:path>
                </a:pathLst>
              </a:custGeom>
              <a:solidFill>
                <a:schemeClr val="accent2">
                  <a:lumMod val="90000"/>
                </a:schemeClr>
              </a:solidFill>
              <a:ln>
                <a:solidFill>
                  <a:schemeClr val="tx2">
                    <a:lumMod val="7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0" name="Google Shape;1710;p58"/>
              <p:cNvSpPr/>
              <p:nvPr/>
            </p:nvSpPr>
            <p:spPr>
              <a:xfrm>
                <a:off x="5405581" y="3592805"/>
                <a:ext cx="874330" cy="110268"/>
              </a:xfrm>
              <a:custGeom>
                <a:avLst/>
                <a:gdLst/>
                <a:ahLst/>
                <a:cxnLst/>
                <a:rect l="l" t="t" r="r" b="b"/>
                <a:pathLst>
                  <a:path w="6130" h="704" extrusionOk="0">
                    <a:moveTo>
                      <a:pt x="0" y="1"/>
                    </a:moveTo>
                    <a:lnTo>
                      <a:pt x="0" y="389"/>
                    </a:lnTo>
                    <a:cubicBezTo>
                      <a:pt x="0" y="562"/>
                      <a:pt x="141" y="703"/>
                      <a:pt x="315" y="703"/>
                    </a:cubicBezTo>
                    <a:lnTo>
                      <a:pt x="5815" y="703"/>
                    </a:lnTo>
                    <a:cubicBezTo>
                      <a:pt x="5988" y="703"/>
                      <a:pt x="6129" y="561"/>
                      <a:pt x="6129" y="389"/>
                    </a:cubicBezTo>
                    <a:lnTo>
                      <a:pt x="612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11" name="Google Shape;1711;p58"/>
            <p:cNvSpPr/>
            <p:nvPr/>
          </p:nvSpPr>
          <p:spPr>
            <a:xfrm flipH="1">
              <a:off x="7737391" y="758289"/>
              <a:ext cx="381821" cy="379767"/>
            </a:xfrm>
            <a:custGeom>
              <a:avLst/>
              <a:gdLst/>
              <a:ahLst/>
              <a:cxnLst/>
              <a:rect l="l" t="t" r="r" b="b"/>
              <a:pathLst>
                <a:path w="5392" h="5363" extrusionOk="0">
                  <a:moveTo>
                    <a:pt x="2695" y="1"/>
                  </a:moveTo>
                  <a:lnTo>
                    <a:pt x="2069" y="2069"/>
                  </a:lnTo>
                  <a:lnTo>
                    <a:pt x="1" y="2683"/>
                  </a:lnTo>
                  <a:lnTo>
                    <a:pt x="2069" y="3294"/>
                  </a:lnTo>
                  <a:lnTo>
                    <a:pt x="2695" y="5362"/>
                  </a:lnTo>
                  <a:lnTo>
                    <a:pt x="3323" y="3294"/>
                  </a:lnTo>
                  <a:lnTo>
                    <a:pt x="5391" y="2683"/>
                  </a:lnTo>
                  <a:lnTo>
                    <a:pt x="3323" y="2069"/>
                  </a:lnTo>
                  <a:lnTo>
                    <a:pt x="269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58"/>
            <p:cNvSpPr/>
            <p:nvPr/>
          </p:nvSpPr>
          <p:spPr>
            <a:xfrm flipH="1">
              <a:off x="7441345" y="536390"/>
              <a:ext cx="221431" cy="220298"/>
            </a:xfrm>
            <a:custGeom>
              <a:avLst/>
              <a:gdLst/>
              <a:ahLst/>
              <a:cxnLst/>
              <a:rect l="l" t="t" r="r" b="b"/>
              <a:pathLst>
                <a:path w="3127" h="3111" extrusionOk="0">
                  <a:moveTo>
                    <a:pt x="1564" y="1"/>
                  </a:moveTo>
                  <a:lnTo>
                    <a:pt x="1199" y="1202"/>
                  </a:lnTo>
                  <a:lnTo>
                    <a:pt x="1" y="1556"/>
                  </a:lnTo>
                  <a:lnTo>
                    <a:pt x="1199" y="1912"/>
                  </a:lnTo>
                  <a:lnTo>
                    <a:pt x="1564" y="3110"/>
                  </a:lnTo>
                  <a:lnTo>
                    <a:pt x="1927" y="1912"/>
                  </a:lnTo>
                  <a:lnTo>
                    <a:pt x="3127" y="1556"/>
                  </a:lnTo>
                  <a:lnTo>
                    <a:pt x="1927" y="1202"/>
                  </a:lnTo>
                  <a:lnTo>
                    <a:pt x="156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58"/>
            <p:cNvSpPr/>
            <p:nvPr/>
          </p:nvSpPr>
          <p:spPr>
            <a:xfrm flipH="1">
              <a:off x="7254114" y="854498"/>
              <a:ext cx="188220" cy="187370"/>
            </a:xfrm>
            <a:custGeom>
              <a:avLst/>
              <a:gdLst/>
              <a:ahLst/>
              <a:cxnLst/>
              <a:rect l="l" t="t" r="r" b="b"/>
              <a:pathLst>
                <a:path w="2658" h="2646" extrusionOk="0">
                  <a:moveTo>
                    <a:pt x="1329" y="0"/>
                  </a:moveTo>
                  <a:lnTo>
                    <a:pt x="1020" y="1021"/>
                  </a:lnTo>
                  <a:lnTo>
                    <a:pt x="0" y="1322"/>
                  </a:lnTo>
                  <a:lnTo>
                    <a:pt x="1020" y="1625"/>
                  </a:lnTo>
                  <a:lnTo>
                    <a:pt x="1329" y="2645"/>
                  </a:lnTo>
                  <a:lnTo>
                    <a:pt x="1637" y="1625"/>
                  </a:lnTo>
                  <a:lnTo>
                    <a:pt x="2658" y="1322"/>
                  </a:lnTo>
                  <a:lnTo>
                    <a:pt x="1637" y="1021"/>
                  </a:lnTo>
                  <a:lnTo>
                    <a:pt x="132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58"/>
            <p:cNvSpPr/>
            <p:nvPr/>
          </p:nvSpPr>
          <p:spPr>
            <a:xfrm>
              <a:off x="3713739" y="4001465"/>
              <a:ext cx="381821" cy="379767"/>
            </a:xfrm>
            <a:custGeom>
              <a:avLst/>
              <a:gdLst/>
              <a:ahLst/>
              <a:cxnLst/>
              <a:rect l="l" t="t" r="r" b="b"/>
              <a:pathLst>
                <a:path w="5392" h="5363" extrusionOk="0">
                  <a:moveTo>
                    <a:pt x="2695" y="1"/>
                  </a:moveTo>
                  <a:lnTo>
                    <a:pt x="2069" y="2069"/>
                  </a:lnTo>
                  <a:lnTo>
                    <a:pt x="1" y="2683"/>
                  </a:lnTo>
                  <a:lnTo>
                    <a:pt x="2069" y="3294"/>
                  </a:lnTo>
                  <a:lnTo>
                    <a:pt x="2695" y="5362"/>
                  </a:lnTo>
                  <a:lnTo>
                    <a:pt x="3323" y="3294"/>
                  </a:lnTo>
                  <a:lnTo>
                    <a:pt x="5391" y="2683"/>
                  </a:lnTo>
                  <a:lnTo>
                    <a:pt x="3323" y="2069"/>
                  </a:lnTo>
                  <a:lnTo>
                    <a:pt x="269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58"/>
            <p:cNvSpPr/>
            <p:nvPr/>
          </p:nvSpPr>
          <p:spPr>
            <a:xfrm>
              <a:off x="4170175" y="4382834"/>
              <a:ext cx="221431" cy="220298"/>
            </a:xfrm>
            <a:custGeom>
              <a:avLst/>
              <a:gdLst/>
              <a:ahLst/>
              <a:cxnLst/>
              <a:rect l="l" t="t" r="r" b="b"/>
              <a:pathLst>
                <a:path w="3127" h="3111" extrusionOk="0">
                  <a:moveTo>
                    <a:pt x="1564" y="1"/>
                  </a:moveTo>
                  <a:lnTo>
                    <a:pt x="1199" y="1202"/>
                  </a:lnTo>
                  <a:lnTo>
                    <a:pt x="1" y="1556"/>
                  </a:lnTo>
                  <a:lnTo>
                    <a:pt x="1199" y="1912"/>
                  </a:lnTo>
                  <a:lnTo>
                    <a:pt x="1564" y="3110"/>
                  </a:lnTo>
                  <a:lnTo>
                    <a:pt x="1927" y="1912"/>
                  </a:lnTo>
                  <a:lnTo>
                    <a:pt x="3127" y="1556"/>
                  </a:lnTo>
                  <a:lnTo>
                    <a:pt x="1927" y="1202"/>
                  </a:lnTo>
                  <a:lnTo>
                    <a:pt x="156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58"/>
            <p:cNvSpPr/>
            <p:nvPr/>
          </p:nvSpPr>
          <p:spPr>
            <a:xfrm>
              <a:off x="4390617" y="4097655"/>
              <a:ext cx="188220" cy="187370"/>
            </a:xfrm>
            <a:custGeom>
              <a:avLst/>
              <a:gdLst/>
              <a:ahLst/>
              <a:cxnLst/>
              <a:rect l="l" t="t" r="r" b="b"/>
              <a:pathLst>
                <a:path w="2658" h="2646" extrusionOk="0">
                  <a:moveTo>
                    <a:pt x="1329" y="0"/>
                  </a:moveTo>
                  <a:lnTo>
                    <a:pt x="1020" y="1021"/>
                  </a:lnTo>
                  <a:lnTo>
                    <a:pt x="0" y="1322"/>
                  </a:lnTo>
                  <a:lnTo>
                    <a:pt x="1020" y="1625"/>
                  </a:lnTo>
                  <a:lnTo>
                    <a:pt x="1329" y="2645"/>
                  </a:lnTo>
                  <a:lnTo>
                    <a:pt x="1637" y="1625"/>
                  </a:lnTo>
                  <a:lnTo>
                    <a:pt x="2658" y="1322"/>
                  </a:lnTo>
                  <a:lnTo>
                    <a:pt x="1637" y="1021"/>
                  </a:lnTo>
                  <a:lnTo>
                    <a:pt x="132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719" name="Google Shape;1719;p58"/>
          <p:cNvPicPr preferRelativeResize="0"/>
          <p:nvPr/>
        </p:nvPicPr>
        <p:blipFill>
          <a:blip r:embed="rId3"/>
          <a:srcRect/>
          <a:stretch/>
        </p:blipFill>
        <p:spPr>
          <a:xfrm>
            <a:off x="1448738" y="595207"/>
            <a:ext cx="6233961" cy="3506602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B1B394B-B7AE-4627-B974-F81DA6E96042}"/>
              </a:ext>
            </a:extLst>
          </p:cNvPr>
          <p:cNvSpPr/>
          <p:nvPr/>
        </p:nvSpPr>
        <p:spPr>
          <a:xfrm>
            <a:off x="3326491" y="4518361"/>
            <a:ext cx="2478453" cy="26326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Shipped Order page</a:t>
            </a:r>
          </a:p>
        </p:txBody>
      </p:sp>
    </p:spTree>
    <p:extLst>
      <p:ext uri="{BB962C8B-B14F-4D97-AF65-F5344CB8AC3E}">
        <p14:creationId xmlns:p14="http://schemas.microsoft.com/office/powerpoint/2010/main" val="9288357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36"/>
          <p:cNvSpPr txBox="1">
            <a:spLocks noGrp="1"/>
          </p:cNvSpPr>
          <p:nvPr>
            <p:ph type="title" idx="9"/>
          </p:nvPr>
        </p:nvSpPr>
        <p:spPr>
          <a:xfrm>
            <a:off x="290433" y="-41258"/>
            <a:ext cx="8430900" cy="676800"/>
          </a:xfrm>
          <a:prstGeom prst="rect">
            <a:avLst/>
          </a:prstGeom>
        </p:spPr>
        <p:txBody>
          <a:bodyPr spcFirstLastPara="1" wrap="square" lIns="90000" tIns="91425" rIns="90000" bIns="91425" anchor="t" anchorCtr="0">
            <a:noAutofit/>
          </a:bodyPr>
          <a:lstStyle/>
          <a:p>
            <a:pPr lvl="0"/>
            <a:r>
              <a:rPr lang="en-US" sz="4800" dirty="0"/>
              <a:t>Tools &amp; Techniques</a:t>
            </a:r>
            <a:endParaRPr sz="6600" dirty="0"/>
          </a:p>
        </p:txBody>
      </p:sp>
      <p:grpSp>
        <p:nvGrpSpPr>
          <p:cNvPr id="380" name="Google Shape;380;p36"/>
          <p:cNvGrpSpPr/>
          <p:nvPr/>
        </p:nvGrpSpPr>
        <p:grpSpPr>
          <a:xfrm>
            <a:off x="7933561" y="-41258"/>
            <a:ext cx="1787631" cy="1977968"/>
            <a:chOff x="7280189" y="76211"/>
            <a:chExt cx="1787631" cy="1977968"/>
          </a:xfrm>
        </p:grpSpPr>
        <p:sp>
          <p:nvSpPr>
            <p:cNvPr id="381" name="Google Shape;381;p36"/>
            <p:cNvSpPr/>
            <p:nvPr/>
          </p:nvSpPr>
          <p:spPr>
            <a:xfrm flipH="1">
              <a:off x="8374848" y="76211"/>
              <a:ext cx="692971" cy="693467"/>
            </a:xfrm>
            <a:custGeom>
              <a:avLst/>
              <a:gdLst/>
              <a:ahLst/>
              <a:cxnLst/>
              <a:rect l="l" t="t" r="r" b="b"/>
              <a:pathLst>
                <a:path w="9786" h="9793" extrusionOk="0">
                  <a:moveTo>
                    <a:pt x="4894" y="1765"/>
                  </a:moveTo>
                  <a:cubicBezTo>
                    <a:pt x="6621" y="1765"/>
                    <a:pt x="8022" y="3165"/>
                    <a:pt x="8022" y="4895"/>
                  </a:cubicBezTo>
                  <a:cubicBezTo>
                    <a:pt x="8022" y="6624"/>
                    <a:pt x="6621" y="8022"/>
                    <a:pt x="4894" y="8022"/>
                  </a:cubicBezTo>
                  <a:cubicBezTo>
                    <a:pt x="3166" y="8022"/>
                    <a:pt x="1765" y="6622"/>
                    <a:pt x="1765" y="4895"/>
                  </a:cubicBezTo>
                  <a:cubicBezTo>
                    <a:pt x="1765" y="3166"/>
                    <a:pt x="3166" y="1765"/>
                    <a:pt x="4894" y="1765"/>
                  </a:cubicBezTo>
                  <a:close/>
                  <a:moveTo>
                    <a:pt x="4892" y="1"/>
                  </a:moveTo>
                  <a:cubicBezTo>
                    <a:pt x="4529" y="1"/>
                    <a:pt x="4234" y="297"/>
                    <a:pt x="4234" y="660"/>
                  </a:cubicBezTo>
                  <a:cubicBezTo>
                    <a:pt x="4234" y="691"/>
                    <a:pt x="4247" y="714"/>
                    <a:pt x="4250" y="746"/>
                  </a:cubicBezTo>
                  <a:cubicBezTo>
                    <a:pt x="3571" y="850"/>
                    <a:pt x="2943" y="1117"/>
                    <a:pt x="2413" y="1506"/>
                  </a:cubicBezTo>
                  <a:cubicBezTo>
                    <a:pt x="2395" y="1483"/>
                    <a:pt x="2387" y="1454"/>
                    <a:pt x="2365" y="1434"/>
                  </a:cubicBezTo>
                  <a:cubicBezTo>
                    <a:pt x="2236" y="1305"/>
                    <a:pt x="2067" y="1241"/>
                    <a:pt x="1898" y="1241"/>
                  </a:cubicBezTo>
                  <a:cubicBezTo>
                    <a:pt x="1729" y="1241"/>
                    <a:pt x="1560" y="1305"/>
                    <a:pt x="1432" y="1434"/>
                  </a:cubicBezTo>
                  <a:cubicBezTo>
                    <a:pt x="1175" y="1691"/>
                    <a:pt x="1175" y="2110"/>
                    <a:pt x="1432" y="2366"/>
                  </a:cubicBezTo>
                  <a:cubicBezTo>
                    <a:pt x="1453" y="2390"/>
                    <a:pt x="1480" y="2398"/>
                    <a:pt x="1503" y="2416"/>
                  </a:cubicBezTo>
                  <a:cubicBezTo>
                    <a:pt x="1113" y="2947"/>
                    <a:pt x="847" y="3570"/>
                    <a:pt x="743" y="4253"/>
                  </a:cubicBezTo>
                  <a:cubicBezTo>
                    <a:pt x="714" y="4249"/>
                    <a:pt x="688" y="4235"/>
                    <a:pt x="660" y="4235"/>
                  </a:cubicBezTo>
                  <a:cubicBezTo>
                    <a:pt x="297" y="4235"/>
                    <a:pt x="1" y="4532"/>
                    <a:pt x="1" y="4896"/>
                  </a:cubicBezTo>
                  <a:cubicBezTo>
                    <a:pt x="1" y="5260"/>
                    <a:pt x="298" y="5555"/>
                    <a:pt x="660" y="5555"/>
                  </a:cubicBezTo>
                  <a:cubicBezTo>
                    <a:pt x="690" y="5555"/>
                    <a:pt x="716" y="5543"/>
                    <a:pt x="743" y="5539"/>
                  </a:cubicBezTo>
                  <a:cubicBezTo>
                    <a:pt x="847" y="6218"/>
                    <a:pt x="1114" y="6843"/>
                    <a:pt x="1503" y="7376"/>
                  </a:cubicBezTo>
                  <a:cubicBezTo>
                    <a:pt x="1482" y="7392"/>
                    <a:pt x="1454" y="7402"/>
                    <a:pt x="1432" y="7424"/>
                  </a:cubicBezTo>
                  <a:cubicBezTo>
                    <a:pt x="1175" y="7680"/>
                    <a:pt x="1175" y="8101"/>
                    <a:pt x="1432" y="8357"/>
                  </a:cubicBezTo>
                  <a:cubicBezTo>
                    <a:pt x="1560" y="8485"/>
                    <a:pt x="1729" y="8550"/>
                    <a:pt x="1898" y="8550"/>
                  </a:cubicBezTo>
                  <a:cubicBezTo>
                    <a:pt x="2067" y="8550"/>
                    <a:pt x="2236" y="8485"/>
                    <a:pt x="2365" y="8357"/>
                  </a:cubicBezTo>
                  <a:cubicBezTo>
                    <a:pt x="2386" y="8336"/>
                    <a:pt x="2395" y="8307"/>
                    <a:pt x="2413" y="8285"/>
                  </a:cubicBezTo>
                  <a:cubicBezTo>
                    <a:pt x="2943" y="8676"/>
                    <a:pt x="3571" y="8940"/>
                    <a:pt x="4250" y="9046"/>
                  </a:cubicBezTo>
                  <a:cubicBezTo>
                    <a:pt x="4247" y="9075"/>
                    <a:pt x="4234" y="9101"/>
                    <a:pt x="4234" y="9131"/>
                  </a:cubicBezTo>
                  <a:cubicBezTo>
                    <a:pt x="4234" y="9494"/>
                    <a:pt x="4529" y="9792"/>
                    <a:pt x="4892" y="9792"/>
                  </a:cubicBezTo>
                  <a:cubicBezTo>
                    <a:pt x="5255" y="9792"/>
                    <a:pt x="5551" y="9494"/>
                    <a:pt x="5551" y="9131"/>
                  </a:cubicBezTo>
                  <a:cubicBezTo>
                    <a:pt x="5551" y="9101"/>
                    <a:pt x="5538" y="9075"/>
                    <a:pt x="5535" y="9046"/>
                  </a:cubicBezTo>
                  <a:cubicBezTo>
                    <a:pt x="6214" y="8940"/>
                    <a:pt x="6839" y="8676"/>
                    <a:pt x="7372" y="8285"/>
                  </a:cubicBezTo>
                  <a:cubicBezTo>
                    <a:pt x="7391" y="8309"/>
                    <a:pt x="7399" y="8336"/>
                    <a:pt x="7420" y="8357"/>
                  </a:cubicBezTo>
                  <a:cubicBezTo>
                    <a:pt x="7548" y="8485"/>
                    <a:pt x="7717" y="8550"/>
                    <a:pt x="7886" y="8550"/>
                  </a:cubicBezTo>
                  <a:cubicBezTo>
                    <a:pt x="8055" y="8550"/>
                    <a:pt x="8225" y="8485"/>
                    <a:pt x="8353" y="8357"/>
                  </a:cubicBezTo>
                  <a:cubicBezTo>
                    <a:pt x="8610" y="8101"/>
                    <a:pt x="8610" y="7680"/>
                    <a:pt x="8353" y="7424"/>
                  </a:cubicBezTo>
                  <a:cubicBezTo>
                    <a:pt x="8331" y="7403"/>
                    <a:pt x="8303" y="7392"/>
                    <a:pt x="8281" y="7376"/>
                  </a:cubicBezTo>
                  <a:cubicBezTo>
                    <a:pt x="8670" y="6843"/>
                    <a:pt x="8936" y="6220"/>
                    <a:pt x="9040" y="5539"/>
                  </a:cubicBezTo>
                  <a:cubicBezTo>
                    <a:pt x="9070" y="5542"/>
                    <a:pt x="9096" y="5555"/>
                    <a:pt x="9127" y="5555"/>
                  </a:cubicBezTo>
                  <a:cubicBezTo>
                    <a:pt x="9490" y="5555"/>
                    <a:pt x="9785" y="5260"/>
                    <a:pt x="9785" y="4896"/>
                  </a:cubicBezTo>
                  <a:cubicBezTo>
                    <a:pt x="9785" y="4532"/>
                    <a:pt x="9490" y="4235"/>
                    <a:pt x="9127" y="4235"/>
                  </a:cubicBezTo>
                  <a:cubicBezTo>
                    <a:pt x="9096" y="4235"/>
                    <a:pt x="9070" y="4249"/>
                    <a:pt x="9040" y="4253"/>
                  </a:cubicBezTo>
                  <a:cubicBezTo>
                    <a:pt x="8936" y="3573"/>
                    <a:pt x="8670" y="2947"/>
                    <a:pt x="8281" y="2416"/>
                  </a:cubicBezTo>
                  <a:cubicBezTo>
                    <a:pt x="8303" y="2398"/>
                    <a:pt x="8331" y="2390"/>
                    <a:pt x="8353" y="2366"/>
                  </a:cubicBezTo>
                  <a:cubicBezTo>
                    <a:pt x="8610" y="2110"/>
                    <a:pt x="8610" y="1691"/>
                    <a:pt x="8353" y="1434"/>
                  </a:cubicBezTo>
                  <a:cubicBezTo>
                    <a:pt x="8225" y="1305"/>
                    <a:pt x="8055" y="1241"/>
                    <a:pt x="7886" y="1241"/>
                  </a:cubicBezTo>
                  <a:cubicBezTo>
                    <a:pt x="7717" y="1241"/>
                    <a:pt x="7548" y="1305"/>
                    <a:pt x="7420" y="1434"/>
                  </a:cubicBezTo>
                  <a:cubicBezTo>
                    <a:pt x="7399" y="1454"/>
                    <a:pt x="7391" y="1484"/>
                    <a:pt x="7372" y="1506"/>
                  </a:cubicBezTo>
                  <a:cubicBezTo>
                    <a:pt x="6840" y="1117"/>
                    <a:pt x="6214" y="850"/>
                    <a:pt x="5535" y="746"/>
                  </a:cubicBezTo>
                  <a:cubicBezTo>
                    <a:pt x="5538" y="716"/>
                    <a:pt x="5551" y="691"/>
                    <a:pt x="5551" y="660"/>
                  </a:cubicBezTo>
                  <a:cubicBezTo>
                    <a:pt x="5551" y="297"/>
                    <a:pt x="5255" y="1"/>
                    <a:pt x="48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36"/>
            <p:cNvSpPr/>
            <p:nvPr/>
          </p:nvSpPr>
          <p:spPr>
            <a:xfrm flipH="1">
              <a:off x="8423992" y="1674411"/>
              <a:ext cx="381821" cy="379767"/>
            </a:xfrm>
            <a:custGeom>
              <a:avLst/>
              <a:gdLst/>
              <a:ahLst/>
              <a:cxnLst/>
              <a:rect l="l" t="t" r="r" b="b"/>
              <a:pathLst>
                <a:path w="5392" h="5363" extrusionOk="0">
                  <a:moveTo>
                    <a:pt x="2695" y="1"/>
                  </a:moveTo>
                  <a:lnTo>
                    <a:pt x="2069" y="2069"/>
                  </a:lnTo>
                  <a:lnTo>
                    <a:pt x="1" y="2683"/>
                  </a:lnTo>
                  <a:lnTo>
                    <a:pt x="2069" y="3294"/>
                  </a:lnTo>
                  <a:lnTo>
                    <a:pt x="2695" y="5362"/>
                  </a:lnTo>
                  <a:lnTo>
                    <a:pt x="3323" y="3294"/>
                  </a:lnTo>
                  <a:lnTo>
                    <a:pt x="5391" y="2683"/>
                  </a:lnTo>
                  <a:lnTo>
                    <a:pt x="3323" y="2069"/>
                  </a:lnTo>
                  <a:lnTo>
                    <a:pt x="269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36"/>
            <p:cNvSpPr/>
            <p:nvPr/>
          </p:nvSpPr>
          <p:spPr>
            <a:xfrm flipH="1">
              <a:off x="7280189" y="152412"/>
              <a:ext cx="221431" cy="220298"/>
            </a:xfrm>
            <a:custGeom>
              <a:avLst/>
              <a:gdLst/>
              <a:ahLst/>
              <a:cxnLst/>
              <a:rect l="l" t="t" r="r" b="b"/>
              <a:pathLst>
                <a:path w="3127" h="3111" extrusionOk="0">
                  <a:moveTo>
                    <a:pt x="1564" y="1"/>
                  </a:moveTo>
                  <a:lnTo>
                    <a:pt x="1199" y="1202"/>
                  </a:lnTo>
                  <a:lnTo>
                    <a:pt x="1" y="1556"/>
                  </a:lnTo>
                  <a:lnTo>
                    <a:pt x="1199" y="1912"/>
                  </a:lnTo>
                  <a:lnTo>
                    <a:pt x="1564" y="3110"/>
                  </a:lnTo>
                  <a:lnTo>
                    <a:pt x="1927" y="1912"/>
                  </a:lnTo>
                  <a:lnTo>
                    <a:pt x="3127" y="1556"/>
                  </a:lnTo>
                  <a:lnTo>
                    <a:pt x="1927" y="1202"/>
                  </a:lnTo>
                  <a:lnTo>
                    <a:pt x="156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36"/>
            <p:cNvSpPr/>
            <p:nvPr/>
          </p:nvSpPr>
          <p:spPr>
            <a:xfrm flipH="1">
              <a:off x="8803390" y="1487037"/>
              <a:ext cx="188220" cy="187370"/>
            </a:xfrm>
            <a:custGeom>
              <a:avLst/>
              <a:gdLst/>
              <a:ahLst/>
              <a:cxnLst/>
              <a:rect l="l" t="t" r="r" b="b"/>
              <a:pathLst>
                <a:path w="2658" h="2646" extrusionOk="0">
                  <a:moveTo>
                    <a:pt x="1329" y="0"/>
                  </a:moveTo>
                  <a:lnTo>
                    <a:pt x="1020" y="1021"/>
                  </a:lnTo>
                  <a:lnTo>
                    <a:pt x="0" y="1322"/>
                  </a:lnTo>
                  <a:lnTo>
                    <a:pt x="1020" y="1625"/>
                  </a:lnTo>
                  <a:lnTo>
                    <a:pt x="1329" y="2645"/>
                  </a:lnTo>
                  <a:lnTo>
                    <a:pt x="1637" y="1625"/>
                  </a:lnTo>
                  <a:lnTo>
                    <a:pt x="2658" y="1322"/>
                  </a:lnTo>
                  <a:lnTo>
                    <a:pt x="1637" y="1021"/>
                  </a:lnTo>
                  <a:lnTo>
                    <a:pt x="132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85" name="Google Shape;385;p36"/>
            <p:cNvGrpSpPr/>
            <p:nvPr/>
          </p:nvGrpSpPr>
          <p:grpSpPr>
            <a:xfrm>
              <a:off x="7501625" y="155243"/>
              <a:ext cx="1489976" cy="1255570"/>
              <a:chOff x="616175" y="1570092"/>
              <a:chExt cx="1489976" cy="1255570"/>
            </a:xfrm>
          </p:grpSpPr>
          <p:sp>
            <p:nvSpPr>
              <p:cNvPr id="386" name="Google Shape;386;p36"/>
              <p:cNvSpPr/>
              <p:nvPr/>
            </p:nvSpPr>
            <p:spPr>
              <a:xfrm>
                <a:off x="667023" y="1570092"/>
                <a:ext cx="1439129" cy="1249757"/>
              </a:xfrm>
              <a:custGeom>
                <a:avLst/>
                <a:gdLst/>
                <a:ahLst/>
                <a:cxnLst/>
                <a:rect l="l" t="t" r="r" b="b"/>
                <a:pathLst>
                  <a:path w="61898" h="53753" extrusionOk="0">
                    <a:moveTo>
                      <a:pt x="30950" y="0"/>
                    </a:moveTo>
                    <a:cubicBezTo>
                      <a:pt x="28754" y="1744"/>
                      <a:pt x="20519" y="7692"/>
                      <a:pt x="10168" y="7862"/>
                    </a:cubicBezTo>
                    <a:cubicBezTo>
                      <a:pt x="10168" y="7862"/>
                      <a:pt x="1" y="42385"/>
                      <a:pt x="30950" y="53752"/>
                    </a:cubicBezTo>
                    <a:cubicBezTo>
                      <a:pt x="61898" y="42385"/>
                      <a:pt x="51730" y="7862"/>
                      <a:pt x="51730" y="7862"/>
                    </a:cubicBezTo>
                    <a:cubicBezTo>
                      <a:pt x="41380" y="7692"/>
                      <a:pt x="33146" y="1744"/>
                      <a:pt x="309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" name="Google Shape;387;p36"/>
              <p:cNvSpPr/>
              <p:nvPr/>
            </p:nvSpPr>
            <p:spPr>
              <a:xfrm>
                <a:off x="1122607" y="1950811"/>
                <a:ext cx="558232" cy="437844"/>
              </a:xfrm>
              <a:custGeom>
                <a:avLst/>
                <a:gdLst/>
                <a:ahLst/>
                <a:cxnLst/>
                <a:rect l="l" t="t" r="r" b="b"/>
                <a:pathLst>
                  <a:path w="24010" h="18832" extrusionOk="0">
                    <a:moveTo>
                      <a:pt x="21357" y="1"/>
                    </a:moveTo>
                    <a:lnTo>
                      <a:pt x="9034" y="14110"/>
                    </a:lnTo>
                    <a:lnTo>
                      <a:pt x="2048" y="9121"/>
                    </a:lnTo>
                    <a:lnTo>
                      <a:pt x="0" y="11987"/>
                    </a:lnTo>
                    <a:lnTo>
                      <a:pt x="9587" y="18831"/>
                    </a:lnTo>
                    <a:lnTo>
                      <a:pt x="24009" y="2319"/>
                    </a:lnTo>
                    <a:lnTo>
                      <a:pt x="2135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" name="Google Shape;388;p36"/>
              <p:cNvSpPr/>
              <p:nvPr/>
            </p:nvSpPr>
            <p:spPr>
              <a:xfrm>
                <a:off x="1196239" y="1742421"/>
                <a:ext cx="909912" cy="1077428"/>
              </a:xfrm>
              <a:custGeom>
                <a:avLst/>
                <a:gdLst/>
                <a:ahLst/>
                <a:cxnLst/>
                <a:rect l="l" t="t" r="r" b="b"/>
                <a:pathLst>
                  <a:path w="39136" h="46341" extrusionOk="0">
                    <a:moveTo>
                      <a:pt x="24380" y="0"/>
                    </a:moveTo>
                    <a:cubicBezTo>
                      <a:pt x="24919" y="13103"/>
                      <a:pt x="21662" y="32654"/>
                      <a:pt x="0" y="42228"/>
                    </a:cubicBezTo>
                    <a:cubicBezTo>
                      <a:pt x="2344" y="43794"/>
                      <a:pt x="5052" y="45188"/>
                      <a:pt x="8188" y="46340"/>
                    </a:cubicBezTo>
                    <a:cubicBezTo>
                      <a:pt x="39136" y="34973"/>
                      <a:pt x="28968" y="450"/>
                      <a:pt x="28968" y="450"/>
                    </a:cubicBezTo>
                    <a:cubicBezTo>
                      <a:pt x="27384" y="423"/>
                      <a:pt x="25851" y="260"/>
                      <a:pt x="2438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" name="Google Shape;389;p36"/>
              <p:cNvSpPr/>
              <p:nvPr/>
            </p:nvSpPr>
            <p:spPr>
              <a:xfrm>
                <a:off x="684646" y="1942580"/>
                <a:ext cx="303273" cy="298344"/>
              </a:xfrm>
              <a:custGeom>
                <a:avLst/>
                <a:gdLst/>
                <a:ahLst/>
                <a:cxnLst/>
                <a:rect l="l" t="t" r="r" b="b"/>
                <a:pathLst>
                  <a:path w="13044" h="12832" extrusionOk="0">
                    <a:moveTo>
                      <a:pt x="7432" y="1682"/>
                    </a:moveTo>
                    <a:cubicBezTo>
                      <a:pt x="9597" y="1682"/>
                      <a:pt x="11360" y="3444"/>
                      <a:pt x="11360" y="5610"/>
                    </a:cubicBezTo>
                    <a:lnTo>
                      <a:pt x="11360" y="7217"/>
                    </a:lnTo>
                    <a:cubicBezTo>
                      <a:pt x="11360" y="9385"/>
                      <a:pt x="9599" y="11147"/>
                      <a:pt x="7432" y="11147"/>
                    </a:cubicBezTo>
                    <a:lnTo>
                      <a:pt x="5612" y="11147"/>
                    </a:lnTo>
                    <a:cubicBezTo>
                      <a:pt x="3447" y="11147"/>
                      <a:pt x="1683" y="9384"/>
                      <a:pt x="1683" y="7217"/>
                    </a:cubicBezTo>
                    <a:lnTo>
                      <a:pt x="1683" y="5610"/>
                    </a:lnTo>
                    <a:cubicBezTo>
                      <a:pt x="1683" y="3444"/>
                      <a:pt x="3445" y="1682"/>
                      <a:pt x="5612" y="1682"/>
                    </a:cubicBezTo>
                    <a:close/>
                    <a:moveTo>
                      <a:pt x="5612" y="0"/>
                    </a:moveTo>
                    <a:cubicBezTo>
                      <a:pt x="2517" y="0"/>
                      <a:pt x="0" y="2517"/>
                      <a:pt x="0" y="5612"/>
                    </a:cubicBezTo>
                    <a:lnTo>
                      <a:pt x="0" y="7219"/>
                    </a:lnTo>
                    <a:cubicBezTo>
                      <a:pt x="0" y="10313"/>
                      <a:pt x="2517" y="12832"/>
                      <a:pt x="5612" y="12832"/>
                    </a:cubicBezTo>
                    <a:lnTo>
                      <a:pt x="7432" y="12832"/>
                    </a:lnTo>
                    <a:cubicBezTo>
                      <a:pt x="10527" y="12832"/>
                      <a:pt x="13043" y="10313"/>
                      <a:pt x="13043" y="7219"/>
                    </a:cubicBezTo>
                    <a:lnTo>
                      <a:pt x="13043" y="5612"/>
                    </a:lnTo>
                    <a:cubicBezTo>
                      <a:pt x="13043" y="2517"/>
                      <a:pt x="10527" y="0"/>
                      <a:pt x="743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" name="Google Shape;390;p36"/>
              <p:cNvSpPr/>
              <p:nvPr/>
            </p:nvSpPr>
            <p:spPr>
              <a:xfrm>
                <a:off x="616175" y="2074152"/>
                <a:ext cx="440216" cy="440239"/>
              </a:xfrm>
              <a:custGeom>
                <a:avLst/>
                <a:gdLst/>
                <a:ahLst/>
                <a:cxnLst/>
                <a:rect l="l" t="t" r="r" b="b"/>
                <a:pathLst>
                  <a:path w="18934" h="18935" extrusionOk="0">
                    <a:moveTo>
                      <a:pt x="5504" y="1"/>
                    </a:moveTo>
                    <a:cubicBezTo>
                      <a:pt x="2477" y="1"/>
                      <a:pt x="0" y="2478"/>
                      <a:pt x="0" y="5507"/>
                    </a:cubicBezTo>
                    <a:lnTo>
                      <a:pt x="0" y="13430"/>
                    </a:lnTo>
                    <a:cubicBezTo>
                      <a:pt x="0" y="16458"/>
                      <a:pt x="2477" y="18934"/>
                      <a:pt x="5504" y="18934"/>
                    </a:cubicBezTo>
                    <a:lnTo>
                      <a:pt x="13429" y="18934"/>
                    </a:lnTo>
                    <a:cubicBezTo>
                      <a:pt x="16456" y="18934"/>
                      <a:pt x="18933" y="16458"/>
                      <a:pt x="18933" y="13430"/>
                    </a:cubicBezTo>
                    <a:lnTo>
                      <a:pt x="18933" y="5507"/>
                    </a:lnTo>
                    <a:cubicBezTo>
                      <a:pt x="18933" y="2478"/>
                      <a:pt x="16456" y="1"/>
                      <a:pt x="1342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" name="Google Shape;391;p36"/>
              <p:cNvSpPr/>
              <p:nvPr/>
            </p:nvSpPr>
            <p:spPr>
              <a:xfrm>
                <a:off x="643866" y="2101866"/>
                <a:ext cx="412525" cy="412478"/>
              </a:xfrm>
              <a:custGeom>
                <a:avLst/>
                <a:gdLst/>
                <a:ahLst/>
                <a:cxnLst/>
                <a:rect l="l" t="t" r="r" b="b"/>
                <a:pathLst>
                  <a:path w="17743" h="17741" extrusionOk="0">
                    <a:moveTo>
                      <a:pt x="15642" y="0"/>
                    </a:moveTo>
                    <a:lnTo>
                      <a:pt x="15642" y="0"/>
                    </a:lnTo>
                    <a:cubicBezTo>
                      <a:pt x="16386" y="940"/>
                      <a:pt x="16832" y="2123"/>
                      <a:pt x="16832" y="3404"/>
                    </a:cubicBezTo>
                    <a:lnTo>
                      <a:pt x="16832" y="11329"/>
                    </a:lnTo>
                    <a:cubicBezTo>
                      <a:pt x="16832" y="14356"/>
                      <a:pt x="14356" y="16834"/>
                      <a:pt x="11328" y="16834"/>
                    </a:cubicBezTo>
                    <a:lnTo>
                      <a:pt x="3405" y="16834"/>
                    </a:lnTo>
                    <a:cubicBezTo>
                      <a:pt x="2121" y="16834"/>
                      <a:pt x="940" y="16384"/>
                      <a:pt x="0" y="15641"/>
                    </a:cubicBezTo>
                    <a:lnTo>
                      <a:pt x="0" y="15641"/>
                    </a:lnTo>
                    <a:cubicBezTo>
                      <a:pt x="1011" y="16915"/>
                      <a:pt x="2568" y="17741"/>
                      <a:pt x="4312" y="17741"/>
                    </a:cubicBezTo>
                    <a:lnTo>
                      <a:pt x="12237" y="17741"/>
                    </a:lnTo>
                    <a:cubicBezTo>
                      <a:pt x="15264" y="17741"/>
                      <a:pt x="17741" y="15265"/>
                      <a:pt x="17741" y="12237"/>
                    </a:cubicBezTo>
                    <a:lnTo>
                      <a:pt x="17741" y="4313"/>
                    </a:lnTo>
                    <a:cubicBezTo>
                      <a:pt x="17742" y="2571"/>
                      <a:pt x="16917" y="1011"/>
                      <a:pt x="1564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" name="Google Shape;392;p36"/>
              <p:cNvSpPr/>
              <p:nvPr/>
            </p:nvSpPr>
            <p:spPr>
              <a:xfrm>
                <a:off x="770229" y="2177754"/>
                <a:ext cx="132107" cy="260307"/>
              </a:xfrm>
              <a:custGeom>
                <a:avLst/>
                <a:gdLst/>
                <a:ahLst/>
                <a:cxnLst/>
                <a:rect l="l" t="t" r="r" b="b"/>
                <a:pathLst>
                  <a:path w="5682" h="11196" extrusionOk="0">
                    <a:moveTo>
                      <a:pt x="2841" y="1"/>
                    </a:moveTo>
                    <a:cubicBezTo>
                      <a:pt x="1272" y="1"/>
                      <a:pt x="0" y="1272"/>
                      <a:pt x="0" y="2841"/>
                    </a:cubicBezTo>
                    <a:cubicBezTo>
                      <a:pt x="0" y="3966"/>
                      <a:pt x="659" y="4931"/>
                      <a:pt x="1610" y="5390"/>
                    </a:cubicBezTo>
                    <a:lnTo>
                      <a:pt x="197" y="10712"/>
                    </a:lnTo>
                    <a:cubicBezTo>
                      <a:pt x="142" y="10978"/>
                      <a:pt x="320" y="11195"/>
                      <a:pt x="592" y="11195"/>
                    </a:cubicBezTo>
                    <a:lnTo>
                      <a:pt x="5093" y="11195"/>
                    </a:lnTo>
                    <a:cubicBezTo>
                      <a:pt x="5362" y="11195"/>
                      <a:pt x="5541" y="10979"/>
                      <a:pt x="5487" y="10712"/>
                    </a:cubicBezTo>
                    <a:lnTo>
                      <a:pt x="4074" y="5389"/>
                    </a:lnTo>
                    <a:cubicBezTo>
                      <a:pt x="5021" y="4931"/>
                      <a:pt x="5681" y="3969"/>
                      <a:pt x="5681" y="2841"/>
                    </a:cubicBezTo>
                    <a:cubicBezTo>
                      <a:pt x="5681" y="1272"/>
                      <a:pt x="4409" y="1"/>
                      <a:pt x="284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" name="Google Shape;393;p36"/>
              <p:cNvSpPr/>
              <p:nvPr/>
            </p:nvSpPr>
            <p:spPr>
              <a:xfrm>
                <a:off x="1520181" y="2312813"/>
                <a:ext cx="460792" cy="419849"/>
              </a:xfrm>
              <a:custGeom>
                <a:avLst/>
                <a:gdLst/>
                <a:ahLst/>
                <a:cxnLst/>
                <a:rect l="l" t="t" r="r" b="b"/>
                <a:pathLst>
                  <a:path w="19819" h="18058" extrusionOk="0">
                    <a:moveTo>
                      <a:pt x="9912" y="2045"/>
                    </a:moveTo>
                    <a:cubicBezTo>
                      <a:pt x="11699" y="2045"/>
                      <a:pt x="13486" y="2726"/>
                      <a:pt x="14849" y="4089"/>
                    </a:cubicBezTo>
                    <a:cubicBezTo>
                      <a:pt x="17573" y="6818"/>
                      <a:pt x="17573" y="11238"/>
                      <a:pt x="14849" y="13963"/>
                    </a:cubicBezTo>
                    <a:cubicBezTo>
                      <a:pt x="13485" y="15326"/>
                      <a:pt x="11698" y="16007"/>
                      <a:pt x="9911" y="16007"/>
                    </a:cubicBezTo>
                    <a:cubicBezTo>
                      <a:pt x="8124" y="16007"/>
                      <a:pt x="6338" y="15326"/>
                      <a:pt x="4975" y="13963"/>
                    </a:cubicBezTo>
                    <a:cubicBezTo>
                      <a:pt x="2250" y="11238"/>
                      <a:pt x="2250" y="6817"/>
                      <a:pt x="4975" y="4089"/>
                    </a:cubicBezTo>
                    <a:cubicBezTo>
                      <a:pt x="6338" y="2726"/>
                      <a:pt x="8125" y="2045"/>
                      <a:pt x="9912" y="2045"/>
                    </a:cubicBezTo>
                    <a:close/>
                    <a:moveTo>
                      <a:pt x="9911" y="1"/>
                    </a:moveTo>
                    <a:cubicBezTo>
                      <a:pt x="7601" y="1"/>
                      <a:pt x="5289" y="882"/>
                      <a:pt x="3526" y="2645"/>
                    </a:cubicBezTo>
                    <a:cubicBezTo>
                      <a:pt x="1" y="6171"/>
                      <a:pt x="1" y="11887"/>
                      <a:pt x="3526" y="15413"/>
                    </a:cubicBezTo>
                    <a:cubicBezTo>
                      <a:pt x="5289" y="17176"/>
                      <a:pt x="7600" y="18057"/>
                      <a:pt x="9910" y="18057"/>
                    </a:cubicBezTo>
                    <a:cubicBezTo>
                      <a:pt x="12221" y="18057"/>
                      <a:pt x="14531" y="17176"/>
                      <a:pt x="16294" y="15413"/>
                    </a:cubicBezTo>
                    <a:cubicBezTo>
                      <a:pt x="19819" y="11887"/>
                      <a:pt x="19819" y="6171"/>
                      <a:pt x="16294" y="2645"/>
                    </a:cubicBezTo>
                    <a:cubicBezTo>
                      <a:pt x="14533" y="882"/>
                      <a:pt x="12222" y="1"/>
                      <a:pt x="991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" name="Google Shape;394;p36"/>
              <p:cNvSpPr/>
              <p:nvPr/>
            </p:nvSpPr>
            <p:spPr>
              <a:xfrm>
                <a:off x="1572494" y="2360336"/>
                <a:ext cx="356283" cy="324663"/>
              </a:xfrm>
              <a:custGeom>
                <a:avLst/>
                <a:gdLst/>
                <a:ahLst/>
                <a:cxnLst/>
                <a:rect l="l" t="t" r="r" b="b"/>
                <a:pathLst>
                  <a:path w="15324" h="13964" extrusionOk="0">
                    <a:moveTo>
                      <a:pt x="7662" y="1"/>
                    </a:moveTo>
                    <a:cubicBezTo>
                      <a:pt x="5875" y="1"/>
                      <a:pt x="4088" y="682"/>
                      <a:pt x="2725" y="2045"/>
                    </a:cubicBezTo>
                    <a:cubicBezTo>
                      <a:pt x="0" y="4773"/>
                      <a:pt x="0" y="9194"/>
                      <a:pt x="2725" y="11919"/>
                    </a:cubicBezTo>
                    <a:cubicBezTo>
                      <a:pt x="4088" y="13282"/>
                      <a:pt x="5874" y="13963"/>
                      <a:pt x="7661" y="13963"/>
                    </a:cubicBezTo>
                    <a:cubicBezTo>
                      <a:pt x="9448" y="13963"/>
                      <a:pt x="11235" y="13282"/>
                      <a:pt x="12599" y="11919"/>
                    </a:cubicBezTo>
                    <a:cubicBezTo>
                      <a:pt x="15323" y="9194"/>
                      <a:pt x="15323" y="4774"/>
                      <a:pt x="12599" y="2045"/>
                    </a:cubicBezTo>
                    <a:cubicBezTo>
                      <a:pt x="11236" y="682"/>
                      <a:pt x="9449" y="1"/>
                      <a:pt x="766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" name="Google Shape;395;p36"/>
              <p:cNvSpPr/>
              <p:nvPr/>
            </p:nvSpPr>
            <p:spPr>
              <a:xfrm>
                <a:off x="1847100" y="2619178"/>
                <a:ext cx="206506" cy="206483"/>
              </a:xfrm>
              <a:custGeom>
                <a:avLst/>
                <a:gdLst/>
                <a:ahLst/>
                <a:cxnLst/>
                <a:rect l="l" t="t" r="r" b="b"/>
                <a:pathLst>
                  <a:path w="8882" h="8881" extrusionOk="0">
                    <a:moveTo>
                      <a:pt x="1573" y="0"/>
                    </a:moveTo>
                    <a:lnTo>
                      <a:pt x="0" y="1574"/>
                    </a:lnTo>
                    <a:lnTo>
                      <a:pt x="7309" y="8880"/>
                    </a:lnTo>
                    <a:lnTo>
                      <a:pt x="8882" y="7310"/>
                    </a:lnTo>
                    <a:lnTo>
                      <a:pt x="157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" name="Google Shape;396;p36"/>
              <p:cNvSpPr/>
              <p:nvPr/>
            </p:nvSpPr>
            <p:spPr>
              <a:xfrm>
                <a:off x="1980462" y="2752540"/>
                <a:ext cx="73144" cy="73121"/>
              </a:xfrm>
              <a:custGeom>
                <a:avLst/>
                <a:gdLst/>
                <a:ahLst/>
                <a:cxnLst/>
                <a:rect l="l" t="t" r="r" b="b"/>
                <a:pathLst>
                  <a:path w="3146" h="3145" extrusionOk="0">
                    <a:moveTo>
                      <a:pt x="1573" y="0"/>
                    </a:moveTo>
                    <a:lnTo>
                      <a:pt x="0" y="1574"/>
                    </a:lnTo>
                    <a:lnTo>
                      <a:pt x="1573" y="3144"/>
                    </a:lnTo>
                    <a:lnTo>
                      <a:pt x="3146" y="1574"/>
                    </a:lnTo>
                    <a:lnTo>
                      <a:pt x="157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" name="Google Shape;397;p36"/>
              <p:cNvSpPr/>
              <p:nvPr/>
            </p:nvSpPr>
            <p:spPr>
              <a:xfrm>
                <a:off x="1727339" y="2398978"/>
                <a:ext cx="50057" cy="50034"/>
              </a:xfrm>
              <a:custGeom>
                <a:avLst/>
                <a:gdLst/>
                <a:ahLst/>
                <a:cxnLst/>
                <a:rect l="l" t="t" r="r" b="b"/>
                <a:pathLst>
                  <a:path w="2153" h="2152" extrusionOk="0">
                    <a:moveTo>
                      <a:pt x="1077" y="0"/>
                    </a:moveTo>
                    <a:cubicBezTo>
                      <a:pt x="482" y="0"/>
                      <a:pt x="0" y="482"/>
                      <a:pt x="0" y="1076"/>
                    </a:cubicBezTo>
                    <a:cubicBezTo>
                      <a:pt x="0" y="1669"/>
                      <a:pt x="482" y="2151"/>
                      <a:pt x="1077" y="2151"/>
                    </a:cubicBezTo>
                    <a:cubicBezTo>
                      <a:pt x="1671" y="2151"/>
                      <a:pt x="2153" y="1669"/>
                      <a:pt x="2153" y="1076"/>
                    </a:cubicBezTo>
                    <a:cubicBezTo>
                      <a:pt x="2153" y="482"/>
                      <a:pt x="1671" y="0"/>
                      <a:pt x="107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2946" y="1712541"/>
            <a:ext cx="987306" cy="98730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8646" y="1689472"/>
            <a:ext cx="726689" cy="102544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6733" y="1636561"/>
            <a:ext cx="1123835" cy="112383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6592" y="1674407"/>
            <a:ext cx="1023401" cy="1023401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172129" y="978475"/>
            <a:ext cx="40078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Montserrat Medium" panose="00000600000000000000" pitchFamily="2" charset="0"/>
              </a:rPr>
              <a:t>Front-End Development: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2050" y="3736482"/>
            <a:ext cx="961285" cy="96128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2422" y="3383827"/>
            <a:ext cx="1826466" cy="182646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3496" y="3784025"/>
            <a:ext cx="1930280" cy="1013397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119" y="3671622"/>
            <a:ext cx="1174147" cy="11258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409" y="3857113"/>
            <a:ext cx="885064" cy="885064"/>
          </a:xfrm>
          <a:prstGeom prst="rect">
            <a:avLst/>
          </a:prstGeom>
        </p:spPr>
      </p:pic>
      <p:sp>
        <p:nvSpPr>
          <p:cNvPr id="84" name="Rectangle 83"/>
          <p:cNvSpPr/>
          <p:nvPr/>
        </p:nvSpPr>
        <p:spPr>
          <a:xfrm>
            <a:off x="159167" y="3152994"/>
            <a:ext cx="393889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Montserrat Medium" panose="00000600000000000000" pitchFamily="2" charset="0"/>
              </a:rPr>
              <a:t>Back-End Development:</a:t>
            </a:r>
          </a:p>
        </p:txBody>
      </p:sp>
    </p:spTree>
    <p:extLst>
      <p:ext uri="{BB962C8B-B14F-4D97-AF65-F5344CB8AC3E}">
        <p14:creationId xmlns:p14="http://schemas.microsoft.com/office/powerpoint/2010/main" val="15943469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38"/>
          <p:cNvSpPr txBox="1">
            <a:spLocks noGrp="1"/>
          </p:cNvSpPr>
          <p:nvPr>
            <p:ph type="title"/>
          </p:nvPr>
        </p:nvSpPr>
        <p:spPr>
          <a:xfrm>
            <a:off x="871206" y="681454"/>
            <a:ext cx="4644000" cy="815700"/>
          </a:xfrm>
          <a:prstGeom prst="rect">
            <a:avLst/>
          </a:prstGeom>
        </p:spPr>
        <p:txBody>
          <a:bodyPr spcFirstLastPara="1" wrap="square" lIns="90000" tIns="91425" rIns="90000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sp>
        <p:nvSpPr>
          <p:cNvPr id="447" name="Google Shape;447;p38"/>
          <p:cNvSpPr txBox="1">
            <a:spLocks noGrp="1"/>
          </p:cNvSpPr>
          <p:nvPr>
            <p:ph type="subTitle" idx="1"/>
          </p:nvPr>
        </p:nvSpPr>
        <p:spPr>
          <a:xfrm>
            <a:off x="871206" y="1497154"/>
            <a:ext cx="6214503" cy="2503600"/>
          </a:xfrm>
          <a:prstGeom prst="rect">
            <a:avLst/>
          </a:prstGeom>
        </p:spPr>
        <p:txBody>
          <a:bodyPr spcFirstLastPara="1" wrap="square" lIns="90000" tIns="91425" rIns="90000" bIns="91425" anchor="t" anchorCtr="0">
            <a:noAutofit/>
          </a:bodyPr>
          <a:lstStyle/>
          <a:p>
            <a:pPr marL="0" lvl="0" indent="0" algn="just"/>
            <a:r>
              <a:rPr lang="en-US" b="1" dirty="0"/>
              <a:t>“</a:t>
            </a:r>
            <a:r>
              <a:rPr lang="en-US" b="1" dirty="0" err="1"/>
              <a:t>Deshi</a:t>
            </a:r>
            <a:r>
              <a:rPr lang="en-US" b="1" dirty="0"/>
              <a:t> Gadgets" </a:t>
            </a:r>
            <a:r>
              <a:rPr lang="en-US" dirty="0"/>
              <a:t>is a comprehensive e-commerce website designed for the online sale of electronic products. This project aims to provide users with a seamless shopping experience where they can browse a wide range of electronics, filter products by categories, add items to their cart, and make purchases through a simulated payment gateway. Additionally, it includes administrative functionalities to manage product listings and inventory.</a:t>
            </a:r>
            <a:endParaRPr dirty="0"/>
          </a:p>
        </p:txBody>
      </p:sp>
      <p:grpSp>
        <p:nvGrpSpPr>
          <p:cNvPr id="448" name="Google Shape;448;p38"/>
          <p:cNvGrpSpPr/>
          <p:nvPr/>
        </p:nvGrpSpPr>
        <p:grpSpPr>
          <a:xfrm>
            <a:off x="7241699" y="1439838"/>
            <a:ext cx="3481584" cy="2782199"/>
            <a:chOff x="5247768" y="1375799"/>
            <a:chExt cx="3481584" cy="2782199"/>
          </a:xfrm>
        </p:grpSpPr>
        <p:sp>
          <p:nvSpPr>
            <p:cNvPr id="449" name="Google Shape;449;p38"/>
            <p:cNvSpPr/>
            <p:nvPr/>
          </p:nvSpPr>
          <p:spPr>
            <a:xfrm>
              <a:off x="5247768" y="2965358"/>
              <a:ext cx="1023524" cy="1023736"/>
            </a:xfrm>
            <a:custGeom>
              <a:avLst/>
              <a:gdLst/>
              <a:ahLst/>
              <a:cxnLst/>
              <a:rect l="l" t="t" r="r" b="b"/>
              <a:pathLst>
                <a:path w="14454" h="14457" extrusionOk="0">
                  <a:moveTo>
                    <a:pt x="7227" y="2340"/>
                  </a:moveTo>
                  <a:cubicBezTo>
                    <a:pt x="9925" y="2340"/>
                    <a:pt x="12114" y="4530"/>
                    <a:pt x="12114" y="7229"/>
                  </a:cubicBezTo>
                  <a:cubicBezTo>
                    <a:pt x="12115" y="9927"/>
                    <a:pt x="9926" y="12115"/>
                    <a:pt x="7227" y="12115"/>
                  </a:cubicBezTo>
                  <a:cubicBezTo>
                    <a:pt x="4528" y="12115"/>
                    <a:pt x="2338" y="9929"/>
                    <a:pt x="2338" y="7229"/>
                  </a:cubicBezTo>
                  <a:cubicBezTo>
                    <a:pt x="2338" y="4529"/>
                    <a:pt x="4527" y="2340"/>
                    <a:pt x="7227" y="2340"/>
                  </a:cubicBezTo>
                  <a:close/>
                  <a:moveTo>
                    <a:pt x="7228" y="0"/>
                  </a:moveTo>
                  <a:cubicBezTo>
                    <a:pt x="6692" y="0"/>
                    <a:pt x="6254" y="437"/>
                    <a:pt x="6254" y="974"/>
                  </a:cubicBezTo>
                  <a:cubicBezTo>
                    <a:pt x="6254" y="1018"/>
                    <a:pt x="6273" y="1056"/>
                    <a:pt x="6280" y="1099"/>
                  </a:cubicBezTo>
                  <a:cubicBezTo>
                    <a:pt x="5275" y="1255"/>
                    <a:pt x="4351" y="1647"/>
                    <a:pt x="3566" y="2223"/>
                  </a:cubicBezTo>
                  <a:cubicBezTo>
                    <a:pt x="3540" y="2189"/>
                    <a:pt x="3527" y="2148"/>
                    <a:pt x="3495" y="2118"/>
                  </a:cubicBezTo>
                  <a:cubicBezTo>
                    <a:pt x="3306" y="1929"/>
                    <a:pt x="3057" y="1834"/>
                    <a:pt x="2807" y="1834"/>
                  </a:cubicBezTo>
                  <a:cubicBezTo>
                    <a:pt x="2557" y="1834"/>
                    <a:pt x="2307" y="1929"/>
                    <a:pt x="2117" y="2118"/>
                  </a:cubicBezTo>
                  <a:cubicBezTo>
                    <a:pt x="1738" y="2496"/>
                    <a:pt x="1739" y="3118"/>
                    <a:pt x="2117" y="3496"/>
                  </a:cubicBezTo>
                  <a:cubicBezTo>
                    <a:pt x="2150" y="3528"/>
                    <a:pt x="2190" y="3538"/>
                    <a:pt x="2224" y="3566"/>
                  </a:cubicBezTo>
                  <a:cubicBezTo>
                    <a:pt x="1649" y="4351"/>
                    <a:pt x="1254" y="5275"/>
                    <a:pt x="1101" y="6278"/>
                  </a:cubicBezTo>
                  <a:cubicBezTo>
                    <a:pt x="1057" y="6271"/>
                    <a:pt x="1020" y="6255"/>
                    <a:pt x="975" y="6255"/>
                  </a:cubicBezTo>
                  <a:cubicBezTo>
                    <a:pt x="439" y="6255"/>
                    <a:pt x="1" y="6693"/>
                    <a:pt x="1" y="7229"/>
                  </a:cubicBezTo>
                  <a:cubicBezTo>
                    <a:pt x="1" y="7764"/>
                    <a:pt x="440" y="8203"/>
                    <a:pt x="975" y="8203"/>
                  </a:cubicBezTo>
                  <a:cubicBezTo>
                    <a:pt x="1020" y="8203"/>
                    <a:pt x="1057" y="8184"/>
                    <a:pt x="1101" y="8179"/>
                  </a:cubicBezTo>
                  <a:cubicBezTo>
                    <a:pt x="1254" y="9185"/>
                    <a:pt x="1649" y="10107"/>
                    <a:pt x="2224" y="10892"/>
                  </a:cubicBezTo>
                  <a:cubicBezTo>
                    <a:pt x="2190" y="10916"/>
                    <a:pt x="2149" y="10931"/>
                    <a:pt x="2117" y="10962"/>
                  </a:cubicBezTo>
                  <a:cubicBezTo>
                    <a:pt x="1739" y="11340"/>
                    <a:pt x="1738" y="11960"/>
                    <a:pt x="2117" y="12340"/>
                  </a:cubicBezTo>
                  <a:cubicBezTo>
                    <a:pt x="2306" y="12529"/>
                    <a:pt x="2556" y="12624"/>
                    <a:pt x="2806" y="12624"/>
                  </a:cubicBezTo>
                  <a:cubicBezTo>
                    <a:pt x="3056" y="12624"/>
                    <a:pt x="3306" y="12529"/>
                    <a:pt x="3495" y="12340"/>
                  </a:cubicBezTo>
                  <a:cubicBezTo>
                    <a:pt x="3527" y="12310"/>
                    <a:pt x="3540" y="12268"/>
                    <a:pt x="3566" y="12234"/>
                  </a:cubicBezTo>
                  <a:cubicBezTo>
                    <a:pt x="4351" y="12810"/>
                    <a:pt x="5275" y="13203"/>
                    <a:pt x="6280" y="13357"/>
                  </a:cubicBezTo>
                  <a:cubicBezTo>
                    <a:pt x="6275" y="13400"/>
                    <a:pt x="6254" y="13438"/>
                    <a:pt x="6254" y="13482"/>
                  </a:cubicBezTo>
                  <a:cubicBezTo>
                    <a:pt x="6254" y="14016"/>
                    <a:pt x="6692" y="14456"/>
                    <a:pt x="7228" y="14456"/>
                  </a:cubicBezTo>
                  <a:cubicBezTo>
                    <a:pt x="7765" y="14456"/>
                    <a:pt x="8203" y="14018"/>
                    <a:pt x="8203" y="13482"/>
                  </a:cubicBezTo>
                  <a:cubicBezTo>
                    <a:pt x="8203" y="13438"/>
                    <a:pt x="8184" y="13400"/>
                    <a:pt x="8177" y="13357"/>
                  </a:cubicBezTo>
                  <a:cubicBezTo>
                    <a:pt x="9183" y="13203"/>
                    <a:pt x="10105" y="12810"/>
                    <a:pt x="10891" y="12234"/>
                  </a:cubicBezTo>
                  <a:cubicBezTo>
                    <a:pt x="10917" y="12270"/>
                    <a:pt x="10931" y="12310"/>
                    <a:pt x="10961" y="12340"/>
                  </a:cubicBezTo>
                  <a:cubicBezTo>
                    <a:pt x="11150" y="12529"/>
                    <a:pt x="11400" y="12624"/>
                    <a:pt x="11650" y="12624"/>
                  </a:cubicBezTo>
                  <a:cubicBezTo>
                    <a:pt x="11899" y="12624"/>
                    <a:pt x="12148" y="12529"/>
                    <a:pt x="12337" y="12340"/>
                  </a:cubicBezTo>
                  <a:cubicBezTo>
                    <a:pt x="12717" y="11962"/>
                    <a:pt x="12717" y="11340"/>
                    <a:pt x="12337" y="10962"/>
                  </a:cubicBezTo>
                  <a:cubicBezTo>
                    <a:pt x="12307" y="10931"/>
                    <a:pt x="12266" y="10916"/>
                    <a:pt x="12232" y="10892"/>
                  </a:cubicBezTo>
                  <a:cubicBezTo>
                    <a:pt x="12807" y="10107"/>
                    <a:pt x="13200" y="9182"/>
                    <a:pt x="13355" y="8179"/>
                  </a:cubicBezTo>
                  <a:cubicBezTo>
                    <a:pt x="13398" y="8186"/>
                    <a:pt x="13436" y="8203"/>
                    <a:pt x="13480" y="8203"/>
                  </a:cubicBezTo>
                  <a:cubicBezTo>
                    <a:pt x="14015" y="8203"/>
                    <a:pt x="14454" y="7764"/>
                    <a:pt x="14454" y="7229"/>
                  </a:cubicBezTo>
                  <a:cubicBezTo>
                    <a:pt x="14454" y="6693"/>
                    <a:pt x="14015" y="6255"/>
                    <a:pt x="13480" y="6255"/>
                  </a:cubicBezTo>
                  <a:cubicBezTo>
                    <a:pt x="13436" y="6255"/>
                    <a:pt x="13398" y="6274"/>
                    <a:pt x="13355" y="6278"/>
                  </a:cubicBezTo>
                  <a:cubicBezTo>
                    <a:pt x="13199" y="5274"/>
                    <a:pt x="12807" y="4351"/>
                    <a:pt x="12232" y="3566"/>
                  </a:cubicBezTo>
                  <a:cubicBezTo>
                    <a:pt x="12266" y="3541"/>
                    <a:pt x="12307" y="3528"/>
                    <a:pt x="12337" y="3496"/>
                  </a:cubicBezTo>
                  <a:cubicBezTo>
                    <a:pt x="12717" y="3117"/>
                    <a:pt x="12717" y="2496"/>
                    <a:pt x="12337" y="2118"/>
                  </a:cubicBezTo>
                  <a:cubicBezTo>
                    <a:pt x="12148" y="1929"/>
                    <a:pt x="11899" y="1834"/>
                    <a:pt x="11650" y="1834"/>
                  </a:cubicBezTo>
                  <a:cubicBezTo>
                    <a:pt x="11400" y="1834"/>
                    <a:pt x="11150" y="1929"/>
                    <a:pt x="10961" y="2118"/>
                  </a:cubicBezTo>
                  <a:cubicBezTo>
                    <a:pt x="10929" y="2151"/>
                    <a:pt x="10917" y="2189"/>
                    <a:pt x="10891" y="2223"/>
                  </a:cubicBezTo>
                  <a:cubicBezTo>
                    <a:pt x="10105" y="1647"/>
                    <a:pt x="9183" y="1255"/>
                    <a:pt x="8177" y="1099"/>
                  </a:cubicBezTo>
                  <a:cubicBezTo>
                    <a:pt x="8184" y="1056"/>
                    <a:pt x="8203" y="1018"/>
                    <a:pt x="8203" y="974"/>
                  </a:cubicBezTo>
                  <a:cubicBezTo>
                    <a:pt x="8203" y="437"/>
                    <a:pt x="7765" y="0"/>
                    <a:pt x="72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38"/>
            <p:cNvSpPr/>
            <p:nvPr/>
          </p:nvSpPr>
          <p:spPr>
            <a:xfrm>
              <a:off x="8036381" y="1375799"/>
              <a:ext cx="692971" cy="693467"/>
            </a:xfrm>
            <a:custGeom>
              <a:avLst/>
              <a:gdLst/>
              <a:ahLst/>
              <a:cxnLst/>
              <a:rect l="l" t="t" r="r" b="b"/>
              <a:pathLst>
                <a:path w="9786" h="9793" extrusionOk="0">
                  <a:moveTo>
                    <a:pt x="4894" y="1765"/>
                  </a:moveTo>
                  <a:cubicBezTo>
                    <a:pt x="6621" y="1765"/>
                    <a:pt x="8022" y="3165"/>
                    <a:pt x="8022" y="4895"/>
                  </a:cubicBezTo>
                  <a:cubicBezTo>
                    <a:pt x="8022" y="6624"/>
                    <a:pt x="6621" y="8022"/>
                    <a:pt x="4894" y="8022"/>
                  </a:cubicBezTo>
                  <a:cubicBezTo>
                    <a:pt x="3166" y="8022"/>
                    <a:pt x="1765" y="6622"/>
                    <a:pt x="1765" y="4895"/>
                  </a:cubicBezTo>
                  <a:cubicBezTo>
                    <a:pt x="1765" y="3166"/>
                    <a:pt x="3166" y="1765"/>
                    <a:pt x="4894" y="1765"/>
                  </a:cubicBezTo>
                  <a:close/>
                  <a:moveTo>
                    <a:pt x="4892" y="1"/>
                  </a:moveTo>
                  <a:cubicBezTo>
                    <a:pt x="4529" y="1"/>
                    <a:pt x="4234" y="297"/>
                    <a:pt x="4234" y="660"/>
                  </a:cubicBezTo>
                  <a:cubicBezTo>
                    <a:pt x="4234" y="691"/>
                    <a:pt x="4247" y="714"/>
                    <a:pt x="4250" y="746"/>
                  </a:cubicBezTo>
                  <a:cubicBezTo>
                    <a:pt x="3571" y="850"/>
                    <a:pt x="2943" y="1117"/>
                    <a:pt x="2413" y="1506"/>
                  </a:cubicBezTo>
                  <a:cubicBezTo>
                    <a:pt x="2395" y="1483"/>
                    <a:pt x="2387" y="1454"/>
                    <a:pt x="2365" y="1434"/>
                  </a:cubicBezTo>
                  <a:cubicBezTo>
                    <a:pt x="2236" y="1305"/>
                    <a:pt x="2067" y="1241"/>
                    <a:pt x="1898" y="1241"/>
                  </a:cubicBezTo>
                  <a:cubicBezTo>
                    <a:pt x="1729" y="1241"/>
                    <a:pt x="1560" y="1305"/>
                    <a:pt x="1432" y="1434"/>
                  </a:cubicBezTo>
                  <a:cubicBezTo>
                    <a:pt x="1175" y="1691"/>
                    <a:pt x="1175" y="2110"/>
                    <a:pt x="1432" y="2366"/>
                  </a:cubicBezTo>
                  <a:cubicBezTo>
                    <a:pt x="1453" y="2390"/>
                    <a:pt x="1480" y="2398"/>
                    <a:pt x="1503" y="2416"/>
                  </a:cubicBezTo>
                  <a:cubicBezTo>
                    <a:pt x="1113" y="2947"/>
                    <a:pt x="847" y="3570"/>
                    <a:pt x="743" y="4253"/>
                  </a:cubicBezTo>
                  <a:cubicBezTo>
                    <a:pt x="714" y="4249"/>
                    <a:pt x="688" y="4235"/>
                    <a:pt x="660" y="4235"/>
                  </a:cubicBezTo>
                  <a:cubicBezTo>
                    <a:pt x="297" y="4235"/>
                    <a:pt x="1" y="4532"/>
                    <a:pt x="1" y="4896"/>
                  </a:cubicBezTo>
                  <a:cubicBezTo>
                    <a:pt x="1" y="5260"/>
                    <a:pt x="298" y="5555"/>
                    <a:pt x="660" y="5555"/>
                  </a:cubicBezTo>
                  <a:cubicBezTo>
                    <a:pt x="690" y="5555"/>
                    <a:pt x="716" y="5543"/>
                    <a:pt x="743" y="5539"/>
                  </a:cubicBezTo>
                  <a:cubicBezTo>
                    <a:pt x="847" y="6218"/>
                    <a:pt x="1114" y="6843"/>
                    <a:pt x="1503" y="7376"/>
                  </a:cubicBezTo>
                  <a:cubicBezTo>
                    <a:pt x="1482" y="7392"/>
                    <a:pt x="1454" y="7402"/>
                    <a:pt x="1432" y="7424"/>
                  </a:cubicBezTo>
                  <a:cubicBezTo>
                    <a:pt x="1175" y="7680"/>
                    <a:pt x="1175" y="8101"/>
                    <a:pt x="1432" y="8357"/>
                  </a:cubicBezTo>
                  <a:cubicBezTo>
                    <a:pt x="1560" y="8485"/>
                    <a:pt x="1729" y="8550"/>
                    <a:pt x="1898" y="8550"/>
                  </a:cubicBezTo>
                  <a:cubicBezTo>
                    <a:pt x="2067" y="8550"/>
                    <a:pt x="2236" y="8485"/>
                    <a:pt x="2365" y="8357"/>
                  </a:cubicBezTo>
                  <a:cubicBezTo>
                    <a:pt x="2386" y="8336"/>
                    <a:pt x="2395" y="8307"/>
                    <a:pt x="2413" y="8285"/>
                  </a:cubicBezTo>
                  <a:cubicBezTo>
                    <a:pt x="2943" y="8676"/>
                    <a:pt x="3571" y="8940"/>
                    <a:pt x="4250" y="9046"/>
                  </a:cubicBezTo>
                  <a:cubicBezTo>
                    <a:pt x="4247" y="9075"/>
                    <a:pt x="4234" y="9101"/>
                    <a:pt x="4234" y="9131"/>
                  </a:cubicBezTo>
                  <a:cubicBezTo>
                    <a:pt x="4234" y="9494"/>
                    <a:pt x="4529" y="9792"/>
                    <a:pt x="4892" y="9792"/>
                  </a:cubicBezTo>
                  <a:cubicBezTo>
                    <a:pt x="5255" y="9792"/>
                    <a:pt x="5551" y="9494"/>
                    <a:pt x="5551" y="9131"/>
                  </a:cubicBezTo>
                  <a:cubicBezTo>
                    <a:pt x="5551" y="9101"/>
                    <a:pt x="5538" y="9075"/>
                    <a:pt x="5535" y="9046"/>
                  </a:cubicBezTo>
                  <a:cubicBezTo>
                    <a:pt x="6214" y="8940"/>
                    <a:pt x="6839" y="8676"/>
                    <a:pt x="7372" y="8285"/>
                  </a:cubicBezTo>
                  <a:cubicBezTo>
                    <a:pt x="7391" y="8309"/>
                    <a:pt x="7399" y="8336"/>
                    <a:pt x="7420" y="8357"/>
                  </a:cubicBezTo>
                  <a:cubicBezTo>
                    <a:pt x="7548" y="8485"/>
                    <a:pt x="7717" y="8550"/>
                    <a:pt x="7886" y="8550"/>
                  </a:cubicBezTo>
                  <a:cubicBezTo>
                    <a:pt x="8055" y="8550"/>
                    <a:pt x="8225" y="8485"/>
                    <a:pt x="8353" y="8357"/>
                  </a:cubicBezTo>
                  <a:cubicBezTo>
                    <a:pt x="8610" y="8101"/>
                    <a:pt x="8610" y="7680"/>
                    <a:pt x="8353" y="7424"/>
                  </a:cubicBezTo>
                  <a:cubicBezTo>
                    <a:pt x="8331" y="7403"/>
                    <a:pt x="8303" y="7392"/>
                    <a:pt x="8281" y="7376"/>
                  </a:cubicBezTo>
                  <a:cubicBezTo>
                    <a:pt x="8670" y="6843"/>
                    <a:pt x="8936" y="6220"/>
                    <a:pt x="9040" y="5539"/>
                  </a:cubicBezTo>
                  <a:cubicBezTo>
                    <a:pt x="9070" y="5542"/>
                    <a:pt x="9096" y="5555"/>
                    <a:pt x="9127" y="5555"/>
                  </a:cubicBezTo>
                  <a:cubicBezTo>
                    <a:pt x="9490" y="5555"/>
                    <a:pt x="9785" y="5260"/>
                    <a:pt x="9785" y="4896"/>
                  </a:cubicBezTo>
                  <a:cubicBezTo>
                    <a:pt x="9785" y="4532"/>
                    <a:pt x="9490" y="4235"/>
                    <a:pt x="9127" y="4235"/>
                  </a:cubicBezTo>
                  <a:cubicBezTo>
                    <a:pt x="9096" y="4235"/>
                    <a:pt x="9070" y="4249"/>
                    <a:pt x="9040" y="4253"/>
                  </a:cubicBezTo>
                  <a:cubicBezTo>
                    <a:pt x="8936" y="3573"/>
                    <a:pt x="8670" y="2947"/>
                    <a:pt x="8281" y="2416"/>
                  </a:cubicBezTo>
                  <a:cubicBezTo>
                    <a:pt x="8303" y="2398"/>
                    <a:pt x="8331" y="2390"/>
                    <a:pt x="8353" y="2366"/>
                  </a:cubicBezTo>
                  <a:cubicBezTo>
                    <a:pt x="8610" y="2110"/>
                    <a:pt x="8610" y="1691"/>
                    <a:pt x="8353" y="1434"/>
                  </a:cubicBezTo>
                  <a:cubicBezTo>
                    <a:pt x="8225" y="1305"/>
                    <a:pt x="8055" y="1241"/>
                    <a:pt x="7886" y="1241"/>
                  </a:cubicBezTo>
                  <a:cubicBezTo>
                    <a:pt x="7717" y="1241"/>
                    <a:pt x="7548" y="1305"/>
                    <a:pt x="7420" y="1434"/>
                  </a:cubicBezTo>
                  <a:cubicBezTo>
                    <a:pt x="7399" y="1454"/>
                    <a:pt x="7391" y="1484"/>
                    <a:pt x="7372" y="1506"/>
                  </a:cubicBezTo>
                  <a:cubicBezTo>
                    <a:pt x="6840" y="1117"/>
                    <a:pt x="6214" y="850"/>
                    <a:pt x="5535" y="746"/>
                  </a:cubicBezTo>
                  <a:cubicBezTo>
                    <a:pt x="5538" y="716"/>
                    <a:pt x="5551" y="691"/>
                    <a:pt x="5551" y="660"/>
                  </a:cubicBezTo>
                  <a:cubicBezTo>
                    <a:pt x="5551" y="297"/>
                    <a:pt x="5255" y="1"/>
                    <a:pt x="48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38"/>
            <p:cNvSpPr/>
            <p:nvPr/>
          </p:nvSpPr>
          <p:spPr>
            <a:xfrm flipH="1">
              <a:off x="8042177" y="3778231"/>
              <a:ext cx="381821" cy="379767"/>
            </a:xfrm>
            <a:custGeom>
              <a:avLst/>
              <a:gdLst/>
              <a:ahLst/>
              <a:cxnLst/>
              <a:rect l="l" t="t" r="r" b="b"/>
              <a:pathLst>
                <a:path w="5392" h="5363" extrusionOk="0">
                  <a:moveTo>
                    <a:pt x="2695" y="1"/>
                  </a:moveTo>
                  <a:lnTo>
                    <a:pt x="2069" y="2069"/>
                  </a:lnTo>
                  <a:lnTo>
                    <a:pt x="1" y="2683"/>
                  </a:lnTo>
                  <a:lnTo>
                    <a:pt x="2069" y="3294"/>
                  </a:lnTo>
                  <a:lnTo>
                    <a:pt x="2695" y="5362"/>
                  </a:lnTo>
                  <a:lnTo>
                    <a:pt x="3323" y="3294"/>
                  </a:lnTo>
                  <a:lnTo>
                    <a:pt x="5391" y="2683"/>
                  </a:lnTo>
                  <a:lnTo>
                    <a:pt x="3323" y="2069"/>
                  </a:lnTo>
                  <a:lnTo>
                    <a:pt x="269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38"/>
            <p:cNvSpPr/>
            <p:nvPr/>
          </p:nvSpPr>
          <p:spPr>
            <a:xfrm flipH="1">
              <a:off x="7820738" y="3481725"/>
              <a:ext cx="221431" cy="220298"/>
            </a:xfrm>
            <a:custGeom>
              <a:avLst/>
              <a:gdLst/>
              <a:ahLst/>
              <a:cxnLst/>
              <a:rect l="l" t="t" r="r" b="b"/>
              <a:pathLst>
                <a:path w="3127" h="3111" extrusionOk="0">
                  <a:moveTo>
                    <a:pt x="1564" y="1"/>
                  </a:moveTo>
                  <a:lnTo>
                    <a:pt x="1199" y="1202"/>
                  </a:lnTo>
                  <a:lnTo>
                    <a:pt x="1" y="1556"/>
                  </a:lnTo>
                  <a:lnTo>
                    <a:pt x="1199" y="1912"/>
                  </a:lnTo>
                  <a:lnTo>
                    <a:pt x="1564" y="3110"/>
                  </a:lnTo>
                  <a:lnTo>
                    <a:pt x="1927" y="1912"/>
                  </a:lnTo>
                  <a:lnTo>
                    <a:pt x="3127" y="1556"/>
                  </a:lnTo>
                  <a:lnTo>
                    <a:pt x="1927" y="1202"/>
                  </a:lnTo>
                  <a:lnTo>
                    <a:pt x="156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38"/>
            <p:cNvSpPr/>
            <p:nvPr/>
          </p:nvSpPr>
          <p:spPr>
            <a:xfrm flipH="1">
              <a:off x="8138987" y="3294352"/>
              <a:ext cx="188220" cy="187370"/>
            </a:xfrm>
            <a:custGeom>
              <a:avLst/>
              <a:gdLst/>
              <a:ahLst/>
              <a:cxnLst/>
              <a:rect l="l" t="t" r="r" b="b"/>
              <a:pathLst>
                <a:path w="2658" h="2646" extrusionOk="0">
                  <a:moveTo>
                    <a:pt x="1329" y="0"/>
                  </a:moveTo>
                  <a:lnTo>
                    <a:pt x="1020" y="1021"/>
                  </a:lnTo>
                  <a:lnTo>
                    <a:pt x="0" y="1322"/>
                  </a:lnTo>
                  <a:lnTo>
                    <a:pt x="1020" y="1625"/>
                  </a:lnTo>
                  <a:lnTo>
                    <a:pt x="1329" y="2645"/>
                  </a:lnTo>
                  <a:lnTo>
                    <a:pt x="1637" y="1625"/>
                  </a:lnTo>
                  <a:lnTo>
                    <a:pt x="2658" y="1322"/>
                  </a:lnTo>
                  <a:lnTo>
                    <a:pt x="1637" y="1021"/>
                  </a:lnTo>
                  <a:lnTo>
                    <a:pt x="132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38"/>
            <p:cNvSpPr/>
            <p:nvPr/>
          </p:nvSpPr>
          <p:spPr>
            <a:xfrm>
              <a:off x="5621607" y="1459207"/>
              <a:ext cx="381821" cy="379767"/>
            </a:xfrm>
            <a:custGeom>
              <a:avLst/>
              <a:gdLst/>
              <a:ahLst/>
              <a:cxnLst/>
              <a:rect l="l" t="t" r="r" b="b"/>
              <a:pathLst>
                <a:path w="5392" h="5363" extrusionOk="0">
                  <a:moveTo>
                    <a:pt x="2695" y="1"/>
                  </a:moveTo>
                  <a:lnTo>
                    <a:pt x="2069" y="2069"/>
                  </a:lnTo>
                  <a:lnTo>
                    <a:pt x="1" y="2683"/>
                  </a:lnTo>
                  <a:lnTo>
                    <a:pt x="2069" y="3294"/>
                  </a:lnTo>
                  <a:lnTo>
                    <a:pt x="2695" y="5362"/>
                  </a:lnTo>
                  <a:lnTo>
                    <a:pt x="3323" y="3294"/>
                  </a:lnTo>
                  <a:lnTo>
                    <a:pt x="5391" y="2683"/>
                  </a:lnTo>
                  <a:lnTo>
                    <a:pt x="3323" y="2069"/>
                  </a:lnTo>
                  <a:lnTo>
                    <a:pt x="269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38"/>
            <p:cNvSpPr/>
            <p:nvPr/>
          </p:nvSpPr>
          <p:spPr>
            <a:xfrm>
              <a:off x="5400168" y="1915183"/>
              <a:ext cx="221431" cy="220298"/>
            </a:xfrm>
            <a:custGeom>
              <a:avLst/>
              <a:gdLst/>
              <a:ahLst/>
              <a:cxnLst/>
              <a:rect l="l" t="t" r="r" b="b"/>
              <a:pathLst>
                <a:path w="3127" h="3111" extrusionOk="0">
                  <a:moveTo>
                    <a:pt x="1564" y="1"/>
                  </a:moveTo>
                  <a:lnTo>
                    <a:pt x="1199" y="1202"/>
                  </a:lnTo>
                  <a:lnTo>
                    <a:pt x="1" y="1556"/>
                  </a:lnTo>
                  <a:lnTo>
                    <a:pt x="1199" y="1912"/>
                  </a:lnTo>
                  <a:lnTo>
                    <a:pt x="1564" y="3110"/>
                  </a:lnTo>
                  <a:lnTo>
                    <a:pt x="1927" y="1912"/>
                  </a:lnTo>
                  <a:lnTo>
                    <a:pt x="3127" y="1556"/>
                  </a:lnTo>
                  <a:lnTo>
                    <a:pt x="1927" y="1202"/>
                  </a:lnTo>
                  <a:lnTo>
                    <a:pt x="156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38"/>
            <p:cNvSpPr/>
            <p:nvPr/>
          </p:nvSpPr>
          <p:spPr>
            <a:xfrm>
              <a:off x="5718417" y="2135483"/>
              <a:ext cx="188220" cy="187370"/>
            </a:xfrm>
            <a:custGeom>
              <a:avLst/>
              <a:gdLst/>
              <a:ahLst/>
              <a:cxnLst/>
              <a:rect l="l" t="t" r="r" b="b"/>
              <a:pathLst>
                <a:path w="2658" h="2646" extrusionOk="0">
                  <a:moveTo>
                    <a:pt x="1329" y="0"/>
                  </a:moveTo>
                  <a:lnTo>
                    <a:pt x="1020" y="1021"/>
                  </a:lnTo>
                  <a:lnTo>
                    <a:pt x="0" y="1322"/>
                  </a:lnTo>
                  <a:lnTo>
                    <a:pt x="1020" y="1625"/>
                  </a:lnTo>
                  <a:lnTo>
                    <a:pt x="1329" y="2645"/>
                  </a:lnTo>
                  <a:lnTo>
                    <a:pt x="1637" y="1625"/>
                  </a:lnTo>
                  <a:lnTo>
                    <a:pt x="2658" y="1322"/>
                  </a:lnTo>
                  <a:lnTo>
                    <a:pt x="1637" y="1021"/>
                  </a:lnTo>
                  <a:lnTo>
                    <a:pt x="132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57" name="Google Shape;457;p38"/>
            <p:cNvGrpSpPr/>
            <p:nvPr/>
          </p:nvGrpSpPr>
          <p:grpSpPr>
            <a:xfrm>
              <a:off x="5628768" y="1611607"/>
              <a:ext cx="2795229" cy="1920286"/>
              <a:chOff x="5628768" y="1611607"/>
              <a:chExt cx="2795229" cy="1920286"/>
            </a:xfrm>
          </p:grpSpPr>
          <p:sp>
            <p:nvSpPr>
              <p:cNvPr id="458" name="Google Shape;458;p38"/>
              <p:cNvSpPr/>
              <p:nvPr/>
            </p:nvSpPr>
            <p:spPr>
              <a:xfrm>
                <a:off x="6208751" y="1739243"/>
                <a:ext cx="1635108" cy="1635139"/>
              </a:xfrm>
              <a:custGeom>
                <a:avLst/>
                <a:gdLst/>
                <a:ahLst/>
                <a:cxnLst/>
                <a:rect l="l" t="t" r="r" b="b"/>
                <a:pathLst>
                  <a:path w="52652" h="52653" extrusionOk="0">
                    <a:moveTo>
                      <a:pt x="26326" y="0"/>
                    </a:moveTo>
                    <a:cubicBezTo>
                      <a:pt x="19344" y="0"/>
                      <a:pt x="12649" y="2774"/>
                      <a:pt x="7711" y="7712"/>
                    </a:cubicBezTo>
                    <a:cubicBezTo>
                      <a:pt x="2774" y="12648"/>
                      <a:pt x="1" y="19344"/>
                      <a:pt x="1" y="26326"/>
                    </a:cubicBezTo>
                    <a:cubicBezTo>
                      <a:pt x="1" y="33308"/>
                      <a:pt x="2774" y="40005"/>
                      <a:pt x="7711" y="44942"/>
                    </a:cubicBezTo>
                    <a:cubicBezTo>
                      <a:pt x="12649" y="49879"/>
                      <a:pt x="19344" y="52653"/>
                      <a:pt x="26326" y="52653"/>
                    </a:cubicBezTo>
                    <a:cubicBezTo>
                      <a:pt x="33308" y="52653"/>
                      <a:pt x="40004" y="49879"/>
                      <a:pt x="44942" y="44942"/>
                    </a:cubicBezTo>
                    <a:cubicBezTo>
                      <a:pt x="49878" y="40005"/>
                      <a:pt x="52652" y="33308"/>
                      <a:pt x="52652" y="26326"/>
                    </a:cubicBezTo>
                    <a:cubicBezTo>
                      <a:pt x="52652" y="19344"/>
                      <a:pt x="49878" y="12648"/>
                      <a:pt x="44942" y="7712"/>
                    </a:cubicBezTo>
                    <a:cubicBezTo>
                      <a:pt x="40004" y="2774"/>
                      <a:pt x="33308" y="0"/>
                      <a:pt x="2632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" name="Google Shape;459;p38"/>
              <p:cNvSpPr/>
              <p:nvPr/>
            </p:nvSpPr>
            <p:spPr>
              <a:xfrm>
                <a:off x="6955096" y="1739243"/>
                <a:ext cx="888887" cy="1635263"/>
              </a:xfrm>
              <a:custGeom>
                <a:avLst/>
                <a:gdLst/>
                <a:ahLst/>
                <a:cxnLst/>
                <a:rect l="l" t="t" r="r" b="b"/>
                <a:pathLst>
                  <a:path w="28623" h="52657" extrusionOk="0">
                    <a:moveTo>
                      <a:pt x="2295" y="0"/>
                    </a:moveTo>
                    <a:cubicBezTo>
                      <a:pt x="1521" y="0"/>
                      <a:pt x="757" y="35"/>
                      <a:pt x="1" y="102"/>
                    </a:cubicBezTo>
                    <a:cubicBezTo>
                      <a:pt x="13467" y="1264"/>
                      <a:pt x="24033" y="12562"/>
                      <a:pt x="24033" y="26329"/>
                    </a:cubicBezTo>
                    <a:cubicBezTo>
                      <a:pt x="24033" y="40096"/>
                      <a:pt x="13467" y="51392"/>
                      <a:pt x="1" y="52556"/>
                    </a:cubicBezTo>
                    <a:cubicBezTo>
                      <a:pt x="757" y="52620"/>
                      <a:pt x="1522" y="52657"/>
                      <a:pt x="2295" y="52657"/>
                    </a:cubicBezTo>
                    <a:cubicBezTo>
                      <a:pt x="16835" y="52657"/>
                      <a:pt x="28622" y="40869"/>
                      <a:pt x="28622" y="26330"/>
                    </a:cubicBezTo>
                    <a:cubicBezTo>
                      <a:pt x="28623" y="11787"/>
                      <a:pt x="16835" y="0"/>
                      <a:pt x="229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" name="Google Shape;460;p38"/>
              <p:cNvSpPr/>
              <p:nvPr/>
            </p:nvSpPr>
            <p:spPr>
              <a:xfrm>
                <a:off x="6799448" y="2099388"/>
                <a:ext cx="453900" cy="446478"/>
              </a:xfrm>
              <a:custGeom>
                <a:avLst/>
                <a:gdLst/>
                <a:ahLst/>
                <a:cxnLst/>
                <a:rect l="l" t="t" r="r" b="b"/>
                <a:pathLst>
                  <a:path w="14616" h="14377" extrusionOk="0">
                    <a:moveTo>
                      <a:pt x="8326" y="1885"/>
                    </a:moveTo>
                    <a:cubicBezTo>
                      <a:pt x="10755" y="1885"/>
                      <a:pt x="12728" y="3861"/>
                      <a:pt x="12728" y="6287"/>
                    </a:cubicBezTo>
                    <a:lnTo>
                      <a:pt x="12728" y="8090"/>
                    </a:lnTo>
                    <a:cubicBezTo>
                      <a:pt x="12728" y="10518"/>
                      <a:pt x="10753" y="12492"/>
                      <a:pt x="8326" y="12492"/>
                    </a:cubicBezTo>
                    <a:lnTo>
                      <a:pt x="6289" y="12492"/>
                    </a:lnTo>
                    <a:cubicBezTo>
                      <a:pt x="3860" y="12492"/>
                      <a:pt x="1886" y="10518"/>
                      <a:pt x="1886" y="8090"/>
                    </a:cubicBezTo>
                    <a:lnTo>
                      <a:pt x="1886" y="6287"/>
                    </a:lnTo>
                    <a:cubicBezTo>
                      <a:pt x="1886" y="3861"/>
                      <a:pt x="3862" y="1885"/>
                      <a:pt x="6289" y="1885"/>
                    </a:cubicBezTo>
                    <a:close/>
                    <a:moveTo>
                      <a:pt x="6289" y="1"/>
                    </a:moveTo>
                    <a:cubicBezTo>
                      <a:pt x="2823" y="1"/>
                      <a:pt x="1" y="2821"/>
                      <a:pt x="1" y="6287"/>
                    </a:cubicBezTo>
                    <a:lnTo>
                      <a:pt x="1" y="8090"/>
                    </a:lnTo>
                    <a:cubicBezTo>
                      <a:pt x="1" y="11557"/>
                      <a:pt x="2823" y="14376"/>
                      <a:pt x="6289" y="14376"/>
                    </a:cubicBezTo>
                    <a:lnTo>
                      <a:pt x="8326" y="14376"/>
                    </a:lnTo>
                    <a:cubicBezTo>
                      <a:pt x="11794" y="14376"/>
                      <a:pt x="14613" y="11554"/>
                      <a:pt x="14616" y="8090"/>
                    </a:cubicBezTo>
                    <a:lnTo>
                      <a:pt x="14616" y="6287"/>
                    </a:lnTo>
                    <a:cubicBezTo>
                      <a:pt x="14616" y="2821"/>
                      <a:pt x="11794" y="1"/>
                      <a:pt x="832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" name="Google Shape;461;p38"/>
              <p:cNvSpPr/>
              <p:nvPr/>
            </p:nvSpPr>
            <p:spPr>
              <a:xfrm>
                <a:off x="6696967" y="2355561"/>
                <a:ext cx="658770" cy="658708"/>
              </a:xfrm>
              <a:custGeom>
                <a:avLst/>
                <a:gdLst/>
                <a:ahLst/>
                <a:cxnLst/>
                <a:rect l="l" t="t" r="r" b="b"/>
                <a:pathLst>
                  <a:path w="21213" h="21211" extrusionOk="0">
                    <a:moveTo>
                      <a:pt x="6169" y="0"/>
                    </a:moveTo>
                    <a:cubicBezTo>
                      <a:pt x="2775" y="0"/>
                      <a:pt x="1" y="2776"/>
                      <a:pt x="1" y="6167"/>
                    </a:cubicBezTo>
                    <a:lnTo>
                      <a:pt x="1" y="15044"/>
                    </a:lnTo>
                    <a:cubicBezTo>
                      <a:pt x="1" y="18438"/>
                      <a:pt x="2777" y="21211"/>
                      <a:pt x="6169" y="21211"/>
                    </a:cubicBezTo>
                    <a:lnTo>
                      <a:pt x="15046" y="21211"/>
                    </a:lnTo>
                    <a:cubicBezTo>
                      <a:pt x="18437" y="21211"/>
                      <a:pt x="21213" y="18438"/>
                      <a:pt x="21213" y="15044"/>
                    </a:cubicBezTo>
                    <a:lnTo>
                      <a:pt x="21213" y="6167"/>
                    </a:lnTo>
                    <a:cubicBezTo>
                      <a:pt x="21213" y="2776"/>
                      <a:pt x="18438" y="0"/>
                      <a:pt x="1504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" name="Google Shape;462;p38"/>
              <p:cNvSpPr/>
              <p:nvPr/>
            </p:nvSpPr>
            <p:spPr>
              <a:xfrm>
                <a:off x="6738487" y="2396988"/>
                <a:ext cx="617249" cy="617280"/>
              </a:xfrm>
              <a:custGeom>
                <a:avLst/>
                <a:gdLst/>
                <a:ahLst/>
                <a:cxnLst/>
                <a:rect l="l" t="t" r="r" b="b"/>
                <a:pathLst>
                  <a:path w="19876" h="19877" extrusionOk="0">
                    <a:moveTo>
                      <a:pt x="17524" y="0"/>
                    </a:moveTo>
                    <a:cubicBezTo>
                      <a:pt x="18357" y="1053"/>
                      <a:pt x="18858" y="2377"/>
                      <a:pt x="18858" y="3815"/>
                    </a:cubicBezTo>
                    <a:lnTo>
                      <a:pt x="18858" y="12692"/>
                    </a:lnTo>
                    <a:cubicBezTo>
                      <a:pt x="18858" y="16086"/>
                      <a:pt x="16083" y="18860"/>
                      <a:pt x="12691" y="18860"/>
                    </a:cubicBezTo>
                    <a:lnTo>
                      <a:pt x="3813" y="18860"/>
                    </a:lnTo>
                    <a:cubicBezTo>
                      <a:pt x="2375" y="18860"/>
                      <a:pt x="1052" y="18357"/>
                      <a:pt x="0" y="17525"/>
                    </a:cubicBezTo>
                    <a:lnTo>
                      <a:pt x="0" y="17525"/>
                    </a:lnTo>
                    <a:cubicBezTo>
                      <a:pt x="1132" y="18955"/>
                      <a:pt x="2876" y="19877"/>
                      <a:pt x="4832" y="19877"/>
                    </a:cubicBezTo>
                    <a:lnTo>
                      <a:pt x="13709" y="19877"/>
                    </a:lnTo>
                    <a:cubicBezTo>
                      <a:pt x="17101" y="19877"/>
                      <a:pt x="19876" y="17104"/>
                      <a:pt x="19876" y="13710"/>
                    </a:cubicBezTo>
                    <a:lnTo>
                      <a:pt x="19876" y="4833"/>
                    </a:lnTo>
                    <a:cubicBezTo>
                      <a:pt x="19876" y="2879"/>
                      <a:pt x="18952" y="1133"/>
                      <a:pt x="1752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" name="Google Shape;463;p38"/>
              <p:cNvSpPr/>
              <p:nvPr/>
            </p:nvSpPr>
            <p:spPr>
              <a:xfrm>
                <a:off x="6927457" y="2510556"/>
                <a:ext cx="197789" cy="389554"/>
              </a:xfrm>
              <a:custGeom>
                <a:avLst/>
                <a:gdLst/>
                <a:ahLst/>
                <a:cxnLst/>
                <a:rect l="l" t="t" r="r" b="b"/>
                <a:pathLst>
                  <a:path w="6369" h="12544" extrusionOk="0">
                    <a:moveTo>
                      <a:pt x="3185" y="1"/>
                    </a:moveTo>
                    <a:cubicBezTo>
                      <a:pt x="1428" y="1"/>
                      <a:pt x="1" y="1425"/>
                      <a:pt x="1" y="3185"/>
                    </a:cubicBezTo>
                    <a:cubicBezTo>
                      <a:pt x="1" y="4445"/>
                      <a:pt x="741" y="5525"/>
                      <a:pt x="1803" y="6041"/>
                    </a:cubicBezTo>
                    <a:lnTo>
                      <a:pt x="221" y="12003"/>
                    </a:lnTo>
                    <a:cubicBezTo>
                      <a:pt x="160" y="12300"/>
                      <a:pt x="359" y="12543"/>
                      <a:pt x="663" y="12543"/>
                    </a:cubicBezTo>
                    <a:lnTo>
                      <a:pt x="5704" y="12543"/>
                    </a:lnTo>
                    <a:cubicBezTo>
                      <a:pt x="6007" y="12543"/>
                      <a:pt x="6208" y="12300"/>
                      <a:pt x="6147" y="12003"/>
                    </a:cubicBezTo>
                    <a:lnTo>
                      <a:pt x="4565" y="6038"/>
                    </a:lnTo>
                    <a:cubicBezTo>
                      <a:pt x="5627" y="5523"/>
                      <a:pt x="6369" y="4445"/>
                      <a:pt x="6369" y="3185"/>
                    </a:cubicBezTo>
                    <a:cubicBezTo>
                      <a:pt x="6369" y="1425"/>
                      <a:pt x="4944" y="1"/>
                      <a:pt x="318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" name="Google Shape;464;p38"/>
              <p:cNvSpPr/>
              <p:nvPr/>
            </p:nvSpPr>
            <p:spPr>
              <a:xfrm>
                <a:off x="5628768" y="2451396"/>
                <a:ext cx="868670" cy="1080497"/>
              </a:xfrm>
              <a:custGeom>
                <a:avLst/>
                <a:gdLst/>
                <a:ahLst/>
                <a:cxnLst/>
                <a:rect l="l" t="t" r="r" b="b"/>
                <a:pathLst>
                  <a:path w="27972" h="34793" extrusionOk="0">
                    <a:moveTo>
                      <a:pt x="0" y="1"/>
                    </a:moveTo>
                    <a:lnTo>
                      <a:pt x="0" y="34792"/>
                    </a:lnTo>
                    <a:lnTo>
                      <a:pt x="27972" y="34792"/>
                    </a:lnTo>
                    <a:lnTo>
                      <a:pt x="27972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" name="Google Shape;465;p38"/>
              <p:cNvSpPr/>
              <p:nvPr/>
            </p:nvSpPr>
            <p:spPr>
              <a:xfrm>
                <a:off x="5628768" y="2451396"/>
                <a:ext cx="868670" cy="157200"/>
              </a:xfrm>
              <a:custGeom>
                <a:avLst/>
                <a:gdLst/>
                <a:ahLst/>
                <a:cxnLst/>
                <a:rect l="l" t="t" r="r" b="b"/>
                <a:pathLst>
                  <a:path w="27972" h="5062" extrusionOk="0">
                    <a:moveTo>
                      <a:pt x="0" y="1"/>
                    </a:moveTo>
                    <a:lnTo>
                      <a:pt x="0" y="5061"/>
                    </a:lnTo>
                    <a:lnTo>
                      <a:pt x="27972" y="5061"/>
                    </a:lnTo>
                    <a:lnTo>
                      <a:pt x="2797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" name="Google Shape;466;p38"/>
              <p:cNvSpPr/>
              <p:nvPr/>
            </p:nvSpPr>
            <p:spPr>
              <a:xfrm>
                <a:off x="5685412" y="2505463"/>
                <a:ext cx="45402" cy="45340"/>
              </a:xfrm>
              <a:custGeom>
                <a:avLst/>
                <a:gdLst/>
                <a:ahLst/>
                <a:cxnLst/>
                <a:rect l="l" t="t" r="r" b="b"/>
                <a:pathLst>
                  <a:path w="1462" h="1460" extrusionOk="0">
                    <a:moveTo>
                      <a:pt x="732" y="0"/>
                    </a:moveTo>
                    <a:cubicBezTo>
                      <a:pt x="327" y="0"/>
                      <a:pt x="1" y="326"/>
                      <a:pt x="1" y="729"/>
                    </a:cubicBezTo>
                    <a:cubicBezTo>
                      <a:pt x="1" y="1132"/>
                      <a:pt x="327" y="1460"/>
                      <a:pt x="732" y="1460"/>
                    </a:cubicBezTo>
                    <a:cubicBezTo>
                      <a:pt x="1133" y="1460"/>
                      <a:pt x="1462" y="1132"/>
                      <a:pt x="1462" y="729"/>
                    </a:cubicBezTo>
                    <a:cubicBezTo>
                      <a:pt x="1462" y="326"/>
                      <a:pt x="1133" y="0"/>
                      <a:pt x="73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" name="Google Shape;467;p38"/>
              <p:cNvSpPr/>
              <p:nvPr/>
            </p:nvSpPr>
            <p:spPr>
              <a:xfrm>
                <a:off x="5770752" y="2505463"/>
                <a:ext cx="45433" cy="45340"/>
              </a:xfrm>
              <a:custGeom>
                <a:avLst/>
                <a:gdLst/>
                <a:ahLst/>
                <a:cxnLst/>
                <a:rect l="l" t="t" r="r" b="b"/>
                <a:pathLst>
                  <a:path w="1463" h="1460" extrusionOk="0">
                    <a:moveTo>
                      <a:pt x="732" y="0"/>
                    </a:moveTo>
                    <a:cubicBezTo>
                      <a:pt x="328" y="0"/>
                      <a:pt x="0" y="326"/>
                      <a:pt x="0" y="729"/>
                    </a:cubicBezTo>
                    <a:cubicBezTo>
                      <a:pt x="0" y="1132"/>
                      <a:pt x="327" y="1460"/>
                      <a:pt x="732" y="1460"/>
                    </a:cubicBezTo>
                    <a:cubicBezTo>
                      <a:pt x="1133" y="1460"/>
                      <a:pt x="1463" y="1132"/>
                      <a:pt x="1463" y="729"/>
                    </a:cubicBezTo>
                    <a:cubicBezTo>
                      <a:pt x="1463" y="326"/>
                      <a:pt x="1133" y="0"/>
                      <a:pt x="73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" name="Google Shape;468;p38"/>
              <p:cNvSpPr/>
              <p:nvPr/>
            </p:nvSpPr>
            <p:spPr>
              <a:xfrm>
                <a:off x="5856215" y="2505463"/>
                <a:ext cx="45340" cy="45340"/>
              </a:xfrm>
              <a:custGeom>
                <a:avLst/>
                <a:gdLst/>
                <a:ahLst/>
                <a:cxnLst/>
                <a:rect l="l" t="t" r="r" b="b"/>
                <a:pathLst>
                  <a:path w="1460" h="1460" extrusionOk="0">
                    <a:moveTo>
                      <a:pt x="729" y="0"/>
                    </a:moveTo>
                    <a:cubicBezTo>
                      <a:pt x="326" y="0"/>
                      <a:pt x="0" y="326"/>
                      <a:pt x="0" y="729"/>
                    </a:cubicBezTo>
                    <a:cubicBezTo>
                      <a:pt x="0" y="1132"/>
                      <a:pt x="324" y="1460"/>
                      <a:pt x="729" y="1460"/>
                    </a:cubicBezTo>
                    <a:cubicBezTo>
                      <a:pt x="1132" y="1460"/>
                      <a:pt x="1460" y="1132"/>
                      <a:pt x="1460" y="729"/>
                    </a:cubicBezTo>
                    <a:cubicBezTo>
                      <a:pt x="1460" y="326"/>
                      <a:pt x="1133" y="0"/>
                      <a:pt x="72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" name="Google Shape;469;p38"/>
              <p:cNvSpPr/>
              <p:nvPr/>
            </p:nvSpPr>
            <p:spPr>
              <a:xfrm>
                <a:off x="7555296" y="1668841"/>
                <a:ext cx="868702" cy="1080528"/>
              </a:xfrm>
              <a:custGeom>
                <a:avLst/>
                <a:gdLst/>
                <a:ahLst/>
                <a:cxnLst/>
                <a:rect l="l" t="t" r="r" b="b"/>
                <a:pathLst>
                  <a:path w="27973" h="34794" extrusionOk="0">
                    <a:moveTo>
                      <a:pt x="1" y="0"/>
                    </a:moveTo>
                    <a:lnTo>
                      <a:pt x="1" y="34793"/>
                    </a:lnTo>
                    <a:lnTo>
                      <a:pt x="27972" y="34793"/>
                    </a:lnTo>
                    <a:lnTo>
                      <a:pt x="27972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" name="Google Shape;470;p38"/>
              <p:cNvSpPr/>
              <p:nvPr/>
            </p:nvSpPr>
            <p:spPr>
              <a:xfrm>
                <a:off x="7555296" y="1668841"/>
                <a:ext cx="868702" cy="157231"/>
              </a:xfrm>
              <a:custGeom>
                <a:avLst/>
                <a:gdLst/>
                <a:ahLst/>
                <a:cxnLst/>
                <a:rect l="l" t="t" r="r" b="b"/>
                <a:pathLst>
                  <a:path w="27973" h="5063" extrusionOk="0">
                    <a:moveTo>
                      <a:pt x="1" y="0"/>
                    </a:moveTo>
                    <a:lnTo>
                      <a:pt x="1" y="5062"/>
                    </a:lnTo>
                    <a:lnTo>
                      <a:pt x="27972" y="5062"/>
                    </a:lnTo>
                    <a:lnTo>
                      <a:pt x="2797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" name="Google Shape;471;p38"/>
              <p:cNvSpPr/>
              <p:nvPr/>
            </p:nvSpPr>
            <p:spPr>
              <a:xfrm>
                <a:off x="7611909" y="1722877"/>
                <a:ext cx="45371" cy="45371"/>
              </a:xfrm>
              <a:custGeom>
                <a:avLst/>
                <a:gdLst/>
                <a:ahLst/>
                <a:cxnLst/>
                <a:rect l="l" t="t" r="r" b="b"/>
                <a:pathLst>
                  <a:path w="1461" h="1461" extrusionOk="0">
                    <a:moveTo>
                      <a:pt x="731" y="1"/>
                    </a:moveTo>
                    <a:cubicBezTo>
                      <a:pt x="326" y="1"/>
                      <a:pt x="1" y="326"/>
                      <a:pt x="1" y="730"/>
                    </a:cubicBezTo>
                    <a:cubicBezTo>
                      <a:pt x="1" y="1134"/>
                      <a:pt x="325" y="1460"/>
                      <a:pt x="731" y="1460"/>
                    </a:cubicBezTo>
                    <a:cubicBezTo>
                      <a:pt x="1134" y="1460"/>
                      <a:pt x="1460" y="1134"/>
                      <a:pt x="1460" y="730"/>
                    </a:cubicBezTo>
                    <a:cubicBezTo>
                      <a:pt x="1460" y="326"/>
                      <a:pt x="1134" y="1"/>
                      <a:pt x="73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" name="Google Shape;472;p38"/>
              <p:cNvSpPr/>
              <p:nvPr/>
            </p:nvSpPr>
            <p:spPr>
              <a:xfrm>
                <a:off x="7697280" y="1722877"/>
                <a:ext cx="45465" cy="45371"/>
              </a:xfrm>
              <a:custGeom>
                <a:avLst/>
                <a:gdLst/>
                <a:ahLst/>
                <a:cxnLst/>
                <a:rect l="l" t="t" r="r" b="b"/>
                <a:pathLst>
                  <a:path w="1464" h="1461" extrusionOk="0">
                    <a:moveTo>
                      <a:pt x="733" y="1"/>
                    </a:moveTo>
                    <a:cubicBezTo>
                      <a:pt x="329" y="1"/>
                      <a:pt x="1" y="326"/>
                      <a:pt x="1" y="730"/>
                    </a:cubicBezTo>
                    <a:cubicBezTo>
                      <a:pt x="1" y="1134"/>
                      <a:pt x="328" y="1460"/>
                      <a:pt x="733" y="1460"/>
                    </a:cubicBezTo>
                    <a:cubicBezTo>
                      <a:pt x="1134" y="1460"/>
                      <a:pt x="1463" y="1134"/>
                      <a:pt x="1463" y="730"/>
                    </a:cubicBezTo>
                    <a:cubicBezTo>
                      <a:pt x="1463" y="326"/>
                      <a:pt x="1134" y="1"/>
                      <a:pt x="73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" name="Google Shape;473;p38"/>
              <p:cNvSpPr/>
              <p:nvPr/>
            </p:nvSpPr>
            <p:spPr>
              <a:xfrm>
                <a:off x="7782743" y="1722877"/>
                <a:ext cx="45371" cy="45371"/>
              </a:xfrm>
              <a:custGeom>
                <a:avLst/>
                <a:gdLst/>
                <a:ahLst/>
                <a:cxnLst/>
                <a:rect l="l" t="t" r="r" b="b"/>
                <a:pathLst>
                  <a:path w="1461" h="1461" extrusionOk="0">
                    <a:moveTo>
                      <a:pt x="730" y="1"/>
                    </a:moveTo>
                    <a:cubicBezTo>
                      <a:pt x="326" y="1"/>
                      <a:pt x="1" y="326"/>
                      <a:pt x="1" y="730"/>
                    </a:cubicBezTo>
                    <a:cubicBezTo>
                      <a:pt x="1" y="1134"/>
                      <a:pt x="325" y="1460"/>
                      <a:pt x="730" y="1460"/>
                    </a:cubicBezTo>
                    <a:cubicBezTo>
                      <a:pt x="1133" y="1460"/>
                      <a:pt x="1460" y="1134"/>
                      <a:pt x="1460" y="730"/>
                    </a:cubicBezTo>
                    <a:cubicBezTo>
                      <a:pt x="1460" y="326"/>
                      <a:pt x="1133" y="1"/>
                      <a:pt x="73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" name="Google Shape;474;p38"/>
              <p:cNvSpPr/>
              <p:nvPr/>
            </p:nvSpPr>
            <p:spPr>
              <a:xfrm>
                <a:off x="7805755" y="1928151"/>
                <a:ext cx="367815" cy="367878"/>
              </a:xfrm>
              <a:custGeom>
                <a:avLst/>
                <a:gdLst/>
                <a:ahLst/>
                <a:cxnLst/>
                <a:rect l="l" t="t" r="r" b="b"/>
                <a:pathLst>
                  <a:path w="11844" h="11846" extrusionOk="0">
                    <a:moveTo>
                      <a:pt x="5923" y="0"/>
                    </a:moveTo>
                    <a:cubicBezTo>
                      <a:pt x="2651" y="0"/>
                      <a:pt x="1" y="2652"/>
                      <a:pt x="1" y="5922"/>
                    </a:cubicBezTo>
                    <a:cubicBezTo>
                      <a:pt x="1" y="9194"/>
                      <a:pt x="2651" y="11846"/>
                      <a:pt x="5923" y="11846"/>
                    </a:cubicBezTo>
                    <a:cubicBezTo>
                      <a:pt x="9192" y="11846"/>
                      <a:pt x="11844" y="9194"/>
                      <a:pt x="11844" y="5922"/>
                    </a:cubicBezTo>
                    <a:cubicBezTo>
                      <a:pt x="11844" y="2652"/>
                      <a:pt x="9192" y="0"/>
                      <a:pt x="592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" name="Google Shape;475;p38"/>
              <p:cNvSpPr/>
              <p:nvPr/>
            </p:nvSpPr>
            <p:spPr>
              <a:xfrm>
                <a:off x="7935378" y="2013272"/>
                <a:ext cx="108475" cy="145679"/>
              </a:xfrm>
              <a:custGeom>
                <a:avLst/>
                <a:gdLst/>
                <a:ahLst/>
                <a:cxnLst/>
                <a:rect l="l" t="t" r="r" b="b"/>
                <a:pathLst>
                  <a:path w="3493" h="4691" extrusionOk="0">
                    <a:moveTo>
                      <a:pt x="1748" y="0"/>
                    </a:moveTo>
                    <a:cubicBezTo>
                      <a:pt x="784" y="0"/>
                      <a:pt x="0" y="1051"/>
                      <a:pt x="0" y="2347"/>
                    </a:cubicBezTo>
                    <a:cubicBezTo>
                      <a:pt x="2" y="3640"/>
                      <a:pt x="784" y="4691"/>
                      <a:pt x="1748" y="4691"/>
                    </a:cubicBezTo>
                    <a:cubicBezTo>
                      <a:pt x="2710" y="4691"/>
                      <a:pt x="3492" y="3640"/>
                      <a:pt x="3492" y="2347"/>
                    </a:cubicBezTo>
                    <a:cubicBezTo>
                      <a:pt x="3492" y="1051"/>
                      <a:pt x="2710" y="0"/>
                      <a:pt x="174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" name="Google Shape;476;p38"/>
              <p:cNvSpPr/>
              <p:nvPr/>
            </p:nvSpPr>
            <p:spPr>
              <a:xfrm>
                <a:off x="7777153" y="2332518"/>
                <a:ext cx="424926" cy="38695"/>
              </a:xfrm>
              <a:custGeom>
                <a:avLst/>
                <a:gdLst/>
                <a:ahLst/>
                <a:cxnLst/>
                <a:rect l="l" t="t" r="r" b="b"/>
                <a:pathLst>
                  <a:path w="13683" h="1246" extrusionOk="0">
                    <a:moveTo>
                      <a:pt x="1" y="1"/>
                    </a:moveTo>
                    <a:lnTo>
                      <a:pt x="1" y="1246"/>
                    </a:lnTo>
                    <a:lnTo>
                      <a:pt x="13683" y="1246"/>
                    </a:lnTo>
                    <a:lnTo>
                      <a:pt x="1368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" name="Google Shape;477;p38"/>
              <p:cNvSpPr/>
              <p:nvPr/>
            </p:nvSpPr>
            <p:spPr>
              <a:xfrm>
                <a:off x="7711223" y="2407236"/>
                <a:ext cx="556785" cy="119562"/>
              </a:xfrm>
              <a:custGeom>
                <a:avLst/>
                <a:gdLst/>
                <a:ahLst/>
                <a:cxnLst/>
                <a:rect l="l" t="t" r="r" b="b"/>
                <a:pathLst>
                  <a:path w="17929" h="3850" extrusionOk="0">
                    <a:moveTo>
                      <a:pt x="2588" y="1"/>
                    </a:moveTo>
                    <a:cubicBezTo>
                      <a:pt x="1164" y="1"/>
                      <a:pt x="0" y="868"/>
                      <a:pt x="0" y="1925"/>
                    </a:cubicBezTo>
                    <a:cubicBezTo>
                      <a:pt x="0" y="2984"/>
                      <a:pt x="1164" y="3849"/>
                      <a:pt x="2588" y="3849"/>
                    </a:cubicBezTo>
                    <a:lnTo>
                      <a:pt x="15340" y="3849"/>
                    </a:lnTo>
                    <a:cubicBezTo>
                      <a:pt x="16765" y="3849"/>
                      <a:pt x="17928" y="2984"/>
                      <a:pt x="17928" y="1925"/>
                    </a:cubicBezTo>
                    <a:cubicBezTo>
                      <a:pt x="17928" y="868"/>
                      <a:pt x="16765" y="1"/>
                      <a:pt x="1534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" name="Google Shape;478;p38"/>
              <p:cNvSpPr/>
              <p:nvPr/>
            </p:nvSpPr>
            <p:spPr>
              <a:xfrm>
                <a:off x="7838021" y="2457266"/>
                <a:ext cx="19565" cy="19534"/>
              </a:xfrm>
              <a:custGeom>
                <a:avLst/>
                <a:gdLst/>
                <a:ahLst/>
                <a:cxnLst/>
                <a:rect l="l" t="t" r="r" b="b"/>
                <a:pathLst>
                  <a:path w="630" h="629" extrusionOk="0">
                    <a:moveTo>
                      <a:pt x="315" y="1"/>
                    </a:moveTo>
                    <a:cubicBezTo>
                      <a:pt x="142" y="1"/>
                      <a:pt x="0" y="141"/>
                      <a:pt x="0" y="314"/>
                    </a:cubicBezTo>
                    <a:cubicBezTo>
                      <a:pt x="0" y="488"/>
                      <a:pt x="143" y="629"/>
                      <a:pt x="315" y="629"/>
                    </a:cubicBezTo>
                    <a:cubicBezTo>
                      <a:pt x="489" y="629"/>
                      <a:pt x="629" y="488"/>
                      <a:pt x="629" y="314"/>
                    </a:cubicBezTo>
                    <a:cubicBezTo>
                      <a:pt x="629" y="141"/>
                      <a:pt x="488" y="1"/>
                      <a:pt x="31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" name="Google Shape;479;p38"/>
              <p:cNvSpPr/>
              <p:nvPr/>
            </p:nvSpPr>
            <p:spPr>
              <a:xfrm>
                <a:off x="7894758" y="2457266"/>
                <a:ext cx="19503" cy="19534"/>
              </a:xfrm>
              <a:custGeom>
                <a:avLst/>
                <a:gdLst/>
                <a:ahLst/>
                <a:cxnLst/>
                <a:rect l="l" t="t" r="r" b="b"/>
                <a:pathLst>
                  <a:path w="628" h="629" extrusionOk="0">
                    <a:moveTo>
                      <a:pt x="315" y="1"/>
                    </a:moveTo>
                    <a:cubicBezTo>
                      <a:pt x="138" y="1"/>
                      <a:pt x="0" y="141"/>
                      <a:pt x="0" y="314"/>
                    </a:cubicBezTo>
                    <a:cubicBezTo>
                      <a:pt x="0" y="488"/>
                      <a:pt x="139" y="629"/>
                      <a:pt x="315" y="629"/>
                    </a:cubicBezTo>
                    <a:cubicBezTo>
                      <a:pt x="487" y="629"/>
                      <a:pt x="628" y="488"/>
                      <a:pt x="628" y="314"/>
                    </a:cubicBezTo>
                    <a:cubicBezTo>
                      <a:pt x="628" y="141"/>
                      <a:pt x="487" y="1"/>
                      <a:pt x="31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" name="Google Shape;480;p38"/>
              <p:cNvSpPr/>
              <p:nvPr/>
            </p:nvSpPr>
            <p:spPr>
              <a:xfrm>
                <a:off x="7951527" y="2457266"/>
                <a:ext cx="19534" cy="19534"/>
              </a:xfrm>
              <a:custGeom>
                <a:avLst/>
                <a:gdLst/>
                <a:ahLst/>
                <a:cxnLst/>
                <a:rect l="l" t="t" r="r" b="b"/>
                <a:pathLst>
                  <a:path w="629" h="629" extrusionOk="0">
                    <a:moveTo>
                      <a:pt x="314" y="1"/>
                    </a:moveTo>
                    <a:cubicBezTo>
                      <a:pt x="141" y="1"/>
                      <a:pt x="0" y="141"/>
                      <a:pt x="0" y="314"/>
                    </a:cubicBezTo>
                    <a:cubicBezTo>
                      <a:pt x="0" y="488"/>
                      <a:pt x="141" y="629"/>
                      <a:pt x="314" y="629"/>
                    </a:cubicBezTo>
                    <a:cubicBezTo>
                      <a:pt x="488" y="629"/>
                      <a:pt x="628" y="488"/>
                      <a:pt x="628" y="314"/>
                    </a:cubicBezTo>
                    <a:cubicBezTo>
                      <a:pt x="628" y="141"/>
                      <a:pt x="488" y="1"/>
                      <a:pt x="31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" name="Google Shape;481;p38"/>
              <p:cNvSpPr/>
              <p:nvPr/>
            </p:nvSpPr>
            <p:spPr>
              <a:xfrm>
                <a:off x="8008202" y="2457266"/>
                <a:ext cx="19534" cy="19534"/>
              </a:xfrm>
              <a:custGeom>
                <a:avLst/>
                <a:gdLst/>
                <a:ahLst/>
                <a:cxnLst/>
                <a:rect l="l" t="t" r="r" b="b"/>
                <a:pathLst>
                  <a:path w="629" h="629" extrusionOk="0">
                    <a:moveTo>
                      <a:pt x="315" y="1"/>
                    </a:moveTo>
                    <a:cubicBezTo>
                      <a:pt x="141" y="1"/>
                      <a:pt x="1" y="141"/>
                      <a:pt x="1" y="314"/>
                    </a:cubicBezTo>
                    <a:cubicBezTo>
                      <a:pt x="1" y="488"/>
                      <a:pt x="141" y="629"/>
                      <a:pt x="315" y="629"/>
                    </a:cubicBezTo>
                    <a:cubicBezTo>
                      <a:pt x="490" y="629"/>
                      <a:pt x="629" y="488"/>
                      <a:pt x="629" y="314"/>
                    </a:cubicBezTo>
                    <a:cubicBezTo>
                      <a:pt x="629" y="141"/>
                      <a:pt x="490" y="1"/>
                      <a:pt x="31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" name="Google Shape;482;p38"/>
              <p:cNvSpPr/>
              <p:nvPr/>
            </p:nvSpPr>
            <p:spPr>
              <a:xfrm>
                <a:off x="8064971" y="2457266"/>
                <a:ext cx="19534" cy="19534"/>
              </a:xfrm>
              <a:custGeom>
                <a:avLst/>
                <a:gdLst/>
                <a:ahLst/>
                <a:cxnLst/>
                <a:rect l="l" t="t" r="r" b="b"/>
                <a:pathLst>
                  <a:path w="629" h="629" extrusionOk="0">
                    <a:moveTo>
                      <a:pt x="316" y="1"/>
                    </a:moveTo>
                    <a:cubicBezTo>
                      <a:pt x="141" y="1"/>
                      <a:pt x="1" y="141"/>
                      <a:pt x="1" y="314"/>
                    </a:cubicBezTo>
                    <a:cubicBezTo>
                      <a:pt x="1" y="488"/>
                      <a:pt x="141" y="629"/>
                      <a:pt x="316" y="629"/>
                    </a:cubicBezTo>
                    <a:cubicBezTo>
                      <a:pt x="491" y="629"/>
                      <a:pt x="629" y="488"/>
                      <a:pt x="629" y="314"/>
                    </a:cubicBezTo>
                    <a:cubicBezTo>
                      <a:pt x="629" y="141"/>
                      <a:pt x="488" y="1"/>
                      <a:pt x="31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" name="Google Shape;483;p38"/>
              <p:cNvSpPr/>
              <p:nvPr/>
            </p:nvSpPr>
            <p:spPr>
              <a:xfrm>
                <a:off x="8121770" y="2457266"/>
                <a:ext cx="19534" cy="19534"/>
              </a:xfrm>
              <a:custGeom>
                <a:avLst/>
                <a:gdLst/>
                <a:ahLst/>
                <a:cxnLst/>
                <a:rect l="l" t="t" r="r" b="b"/>
                <a:pathLst>
                  <a:path w="629" h="629" extrusionOk="0">
                    <a:moveTo>
                      <a:pt x="313" y="1"/>
                    </a:moveTo>
                    <a:cubicBezTo>
                      <a:pt x="141" y="1"/>
                      <a:pt x="0" y="141"/>
                      <a:pt x="0" y="314"/>
                    </a:cubicBezTo>
                    <a:cubicBezTo>
                      <a:pt x="0" y="488"/>
                      <a:pt x="141" y="629"/>
                      <a:pt x="313" y="629"/>
                    </a:cubicBezTo>
                    <a:cubicBezTo>
                      <a:pt x="488" y="629"/>
                      <a:pt x="628" y="488"/>
                      <a:pt x="628" y="314"/>
                    </a:cubicBezTo>
                    <a:cubicBezTo>
                      <a:pt x="628" y="141"/>
                      <a:pt x="488" y="1"/>
                      <a:pt x="31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" name="Google Shape;484;p38"/>
              <p:cNvSpPr/>
              <p:nvPr/>
            </p:nvSpPr>
            <p:spPr>
              <a:xfrm>
                <a:off x="7758054" y="2569281"/>
                <a:ext cx="211360" cy="62172"/>
              </a:xfrm>
              <a:custGeom>
                <a:avLst/>
                <a:gdLst/>
                <a:ahLst/>
                <a:cxnLst/>
                <a:rect l="l" t="t" r="r" b="b"/>
                <a:pathLst>
                  <a:path w="6806" h="2002" extrusionOk="0">
                    <a:moveTo>
                      <a:pt x="0" y="0"/>
                    </a:moveTo>
                    <a:lnTo>
                      <a:pt x="0" y="2001"/>
                    </a:lnTo>
                    <a:lnTo>
                      <a:pt x="6805" y="2001"/>
                    </a:lnTo>
                    <a:lnTo>
                      <a:pt x="680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" name="Google Shape;485;p38"/>
              <p:cNvSpPr/>
              <p:nvPr/>
            </p:nvSpPr>
            <p:spPr>
              <a:xfrm>
                <a:off x="7795320" y="2591889"/>
                <a:ext cx="136642" cy="16987"/>
              </a:xfrm>
              <a:custGeom>
                <a:avLst/>
                <a:gdLst/>
                <a:ahLst/>
                <a:cxnLst/>
                <a:rect l="l" t="t" r="r" b="b"/>
                <a:pathLst>
                  <a:path w="4400" h="547" extrusionOk="0">
                    <a:moveTo>
                      <a:pt x="1" y="0"/>
                    </a:moveTo>
                    <a:lnTo>
                      <a:pt x="1" y="547"/>
                    </a:lnTo>
                    <a:lnTo>
                      <a:pt x="4400" y="547"/>
                    </a:lnTo>
                    <a:lnTo>
                      <a:pt x="44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" name="Google Shape;486;p38"/>
              <p:cNvSpPr/>
              <p:nvPr/>
            </p:nvSpPr>
            <p:spPr>
              <a:xfrm>
                <a:off x="8009879" y="2569281"/>
                <a:ext cx="211360" cy="62172"/>
              </a:xfrm>
              <a:custGeom>
                <a:avLst/>
                <a:gdLst/>
                <a:ahLst/>
                <a:cxnLst/>
                <a:rect l="l" t="t" r="r" b="b"/>
                <a:pathLst>
                  <a:path w="6806" h="2002" extrusionOk="0">
                    <a:moveTo>
                      <a:pt x="1" y="0"/>
                    </a:moveTo>
                    <a:lnTo>
                      <a:pt x="1" y="2001"/>
                    </a:lnTo>
                    <a:lnTo>
                      <a:pt x="6806" y="2001"/>
                    </a:lnTo>
                    <a:lnTo>
                      <a:pt x="680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" name="Google Shape;487;p38"/>
              <p:cNvSpPr/>
              <p:nvPr/>
            </p:nvSpPr>
            <p:spPr>
              <a:xfrm>
                <a:off x="8047207" y="2591889"/>
                <a:ext cx="136673" cy="16987"/>
              </a:xfrm>
              <a:custGeom>
                <a:avLst/>
                <a:gdLst/>
                <a:ahLst/>
                <a:cxnLst/>
                <a:rect l="l" t="t" r="r" b="b"/>
                <a:pathLst>
                  <a:path w="4401" h="547" extrusionOk="0">
                    <a:moveTo>
                      <a:pt x="0" y="0"/>
                    </a:moveTo>
                    <a:lnTo>
                      <a:pt x="0" y="547"/>
                    </a:lnTo>
                    <a:lnTo>
                      <a:pt x="4401" y="547"/>
                    </a:lnTo>
                    <a:lnTo>
                      <a:pt x="440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" name="Google Shape;488;p38"/>
              <p:cNvSpPr/>
              <p:nvPr/>
            </p:nvSpPr>
            <p:spPr>
              <a:xfrm>
                <a:off x="7879231" y="2169821"/>
                <a:ext cx="220708" cy="126208"/>
              </a:xfrm>
              <a:custGeom>
                <a:avLst/>
                <a:gdLst/>
                <a:ahLst/>
                <a:cxnLst/>
                <a:rect l="l" t="t" r="r" b="b"/>
                <a:pathLst>
                  <a:path w="7107" h="4064" extrusionOk="0">
                    <a:moveTo>
                      <a:pt x="3556" y="1"/>
                    </a:moveTo>
                    <a:cubicBezTo>
                      <a:pt x="1807" y="1"/>
                      <a:pt x="349" y="1235"/>
                      <a:pt x="0" y="2878"/>
                    </a:cubicBezTo>
                    <a:cubicBezTo>
                      <a:pt x="990" y="3622"/>
                      <a:pt x="2220" y="4064"/>
                      <a:pt x="3553" y="4064"/>
                    </a:cubicBezTo>
                    <a:cubicBezTo>
                      <a:pt x="4887" y="4064"/>
                      <a:pt x="6117" y="3622"/>
                      <a:pt x="7107" y="2878"/>
                    </a:cubicBezTo>
                    <a:cubicBezTo>
                      <a:pt x="6762" y="1235"/>
                      <a:pt x="5304" y="1"/>
                      <a:pt x="355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" name="Google Shape;489;p38"/>
              <p:cNvSpPr/>
              <p:nvPr/>
            </p:nvSpPr>
            <p:spPr>
              <a:xfrm>
                <a:off x="7363261" y="3014082"/>
                <a:ext cx="655509" cy="357195"/>
              </a:xfrm>
              <a:custGeom>
                <a:avLst/>
                <a:gdLst/>
                <a:ahLst/>
                <a:cxnLst/>
                <a:rect l="l" t="t" r="r" b="b"/>
                <a:pathLst>
                  <a:path w="21108" h="11502" extrusionOk="0">
                    <a:moveTo>
                      <a:pt x="2428" y="1"/>
                    </a:moveTo>
                    <a:cubicBezTo>
                      <a:pt x="1093" y="1"/>
                      <a:pt x="0" y="1092"/>
                      <a:pt x="0" y="2427"/>
                    </a:cubicBezTo>
                    <a:lnTo>
                      <a:pt x="0" y="9076"/>
                    </a:lnTo>
                    <a:cubicBezTo>
                      <a:pt x="0" y="10411"/>
                      <a:pt x="1093" y="11502"/>
                      <a:pt x="2428" y="11502"/>
                    </a:cubicBezTo>
                    <a:lnTo>
                      <a:pt x="18679" y="11502"/>
                    </a:lnTo>
                    <a:cubicBezTo>
                      <a:pt x="20015" y="11502"/>
                      <a:pt x="21107" y="10411"/>
                      <a:pt x="21107" y="9076"/>
                    </a:cubicBezTo>
                    <a:lnTo>
                      <a:pt x="21107" y="2427"/>
                    </a:lnTo>
                    <a:cubicBezTo>
                      <a:pt x="21107" y="1092"/>
                      <a:pt x="20015" y="1"/>
                      <a:pt x="1867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" name="Google Shape;490;p38"/>
              <p:cNvSpPr/>
              <p:nvPr/>
            </p:nvSpPr>
            <p:spPr>
              <a:xfrm>
                <a:off x="7363261" y="3207648"/>
                <a:ext cx="655509" cy="78507"/>
              </a:xfrm>
              <a:custGeom>
                <a:avLst/>
                <a:gdLst/>
                <a:ahLst/>
                <a:cxnLst/>
                <a:rect l="l" t="t" r="r" b="b"/>
                <a:pathLst>
                  <a:path w="21108" h="2528" extrusionOk="0">
                    <a:moveTo>
                      <a:pt x="0" y="0"/>
                    </a:moveTo>
                    <a:lnTo>
                      <a:pt x="0" y="2528"/>
                    </a:lnTo>
                    <a:lnTo>
                      <a:pt x="21107" y="2528"/>
                    </a:lnTo>
                    <a:lnTo>
                      <a:pt x="2110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" name="Google Shape;491;p38"/>
              <p:cNvSpPr/>
              <p:nvPr/>
            </p:nvSpPr>
            <p:spPr>
              <a:xfrm>
                <a:off x="7788311" y="3073490"/>
                <a:ext cx="163722" cy="72576"/>
              </a:xfrm>
              <a:custGeom>
                <a:avLst/>
                <a:gdLst/>
                <a:ahLst/>
                <a:cxnLst/>
                <a:rect l="l" t="t" r="r" b="b"/>
                <a:pathLst>
                  <a:path w="5272" h="2337" extrusionOk="0">
                    <a:moveTo>
                      <a:pt x="1168" y="1"/>
                    </a:moveTo>
                    <a:cubicBezTo>
                      <a:pt x="523" y="1"/>
                      <a:pt x="1" y="525"/>
                      <a:pt x="1" y="1169"/>
                    </a:cubicBezTo>
                    <a:cubicBezTo>
                      <a:pt x="1" y="1814"/>
                      <a:pt x="523" y="2337"/>
                      <a:pt x="1168" y="2337"/>
                    </a:cubicBezTo>
                    <a:lnTo>
                      <a:pt x="4104" y="2337"/>
                    </a:lnTo>
                    <a:cubicBezTo>
                      <a:pt x="4748" y="2337"/>
                      <a:pt x="5272" y="1814"/>
                      <a:pt x="5272" y="1169"/>
                    </a:cubicBezTo>
                    <a:cubicBezTo>
                      <a:pt x="5272" y="522"/>
                      <a:pt x="4748" y="1"/>
                      <a:pt x="410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" name="Google Shape;492;p38"/>
              <p:cNvSpPr/>
              <p:nvPr/>
            </p:nvSpPr>
            <p:spPr>
              <a:xfrm>
                <a:off x="7850203" y="3073490"/>
                <a:ext cx="101829" cy="72576"/>
              </a:xfrm>
              <a:custGeom>
                <a:avLst/>
                <a:gdLst/>
                <a:ahLst/>
                <a:cxnLst/>
                <a:rect l="l" t="t" r="r" b="b"/>
                <a:pathLst>
                  <a:path w="3279" h="2337" extrusionOk="0">
                    <a:moveTo>
                      <a:pt x="1118" y="1"/>
                    </a:moveTo>
                    <a:lnTo>
                      <a:pt x="0" y="2337"/>
                    </a:lnTo>
                    <a:lnTo>
                      <a:pt x="2108" y="2337"/>
                    </a:lnTo>
                    <a:cubicBezTo>
                      <a:pt x="2754" y="2337"/>
                      <a:pt x="3276" y="1814"/>
                      <a:pt x="3276" y="1169"/>
                    </a:cubicBezTo>
                    <a:cubicBezTo>
                      <a:pt x="3279" y="522"/>
                      <a:pt x="2755" y="1"/>
                      <a:pt x="211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" name="Google Shape;493;p38"/>
              <p:cNvSpPr/>
              <p:nvPr/>
            </p:nvSpPr>
            <p:spPr>
              <a:xfrm>
                <a:off x="7444687" y="3095632"/>
                <a:ext cx="208255" cy="14130"/>
              </a:xfrm>
              <a:custGeom>
                <a:avLst/>
                <a:gdLst/>
                <a:ahLst/>
                <a:cxnLst/>
                <a:rect l="l" t="t" r="r" b="b"/>
                <a:pathLst>
                  <a:path w="6706" h="455" extrusionOk="0">
                    <a:moveTo>
                      <a:pt x="0" y="1"/>
                    </a:moveTo>
                    <a:lnTo>
                      <a:pt x="0" y="454"/>
                    </a:lnTo>
                    <a:lnTo>
                      <a:pt x="6706" y="454"/>
                    </a:lnTo>
                    <a:lnTo>
                      <a:pt x="670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" name="Google Shape;494;p38"/>
              <p:cNvSpPr/>
              <p:nvPr/>
            </p:nvSpPr>
            <p:spPr>
              <a:xfrm>
                <a:off x="7444687" y="3135507"/>
                <a:ext cx="287290" cy="14130"/>
              </a:xfrm>
              <a:custGeom>
                <a:avLst/>
                <a:gdLst/>
                <a:ahLst/>
                <a:cxnLst/>
                <a:rect l="l" t="t" r="r" b="b"/>
                <a:pathLst>
                  <a:path w="9251" h="455" extrusionOk="0">
                    <a:moveTo>
                      <a:pt x="0" y="1"/>
                    </a:moveTo>
                    <a:lnTo>
                      <a:pt x="0" y="455"/>
                    </a:lnTo>
                    <a:lnTo>
                      <a:pt x="9251" y="455"/>
                    </a:lnTo>
                    <a:lnTo>
                      <a:pt x="925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" name="Google Shape;495;p38"/>
              <p:cNvSpPr/>
              <p:nvPr/>
            </p:nvSpPr>
            <p:spPr>
              <a:xfrm>
                <a:off x="6195850" y="1611607"/>
                <a:ext cx="431633" cy="488868"/>
              </a:xfrm>
              <a:custGeom>
                <a:avLst/>
                <a:gdLst/>
                <a:ahLst/>
                <a:cxnLst/>
                <a:rect l="l" t="t" r="r" b="b"/>
                <a:pathLst>
                  <a:path w="13899" h="15742" extrusionOk="0">
                    <a:moveTo>
                      <a:pt x="1" y="0"/>
                    </a:moveTo>
                    <a:lnTo>
                      <a:pt x="1" y="15741"/>
                    </a:lnTo>
                    <a:lnTo>
                      <a:pt x="13899" y="15741"/>
                    </a:lnTo>
                    <a:lnTo>
                      <a:pt x="13899" y="3381"/>
                    </a:lnTo>
                    <a:lnTo>
                      <a:pt x="1076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" name="Google Shape;496;p38"/>
              <p:cNvSpPr/>
              <p:nvPr/>
            </p:nvSpPr>
            <p:spPr>
              <a:xfrm>
                <a:off x="6530281" y="1611607"/>
                <a:ext cx="97202" cy="105028"/>
              </a:xfrm>
              <a:custGeom>
                <a:avLst/>
                <a:gdLst/>
                <a:ahLst/>
                <a:cxnLst/>
                <a:rect l="l" t="t" r="r" b="b"/>
                <a:pathLst>
                  <a:path w="3130" h="3382" extrusionOk="0">
                    <a:moveTo>
                      <a:pt x="0" y="0"/>
                    </a:moveTo>
                    <a:lnTo>
                      <a:pt x="0" y="3381"/>
                    </a:lnTo>
                    <a:lnTo>
                      <a:pt x="3130" y="33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" name="Google Shape;497;p38"/>
              <p:cNvSpPr/>
              <p:nvPr/>
            </p:nvSpPr>
            <p:spPr>
              <a:xfrm>
                <a:off x="6242774" y="1683468"/>
                <a:ext cx="242353" cy="13757"/>
              </a:xfrm>
              <a:custGeom>
                <a:avLst/>
                <a:gdLst/>
                <a:ahLst/>
                <a:cxnLst/>
                <a:rect l="l" t="t" r="r" b="b"/>
                <a:pathLst>
                  <a:path w="7804" h="443" extrusionOk="0">
                    <a:moveTo>
                      <a:pt x="1" y="1"/>
                    </a:moveTo>
                    <a:lnTo>
                      <a:pt x="1" y="442"/>
                    </a:lnTo>
                    <a:lnTo>
                      <a:pt x="7804" y="442"/>
                    </a:lnTo>
                    <a:lnTo>
                      <a:pt x="7804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" name="Google Shape;498;p38"/>
              <p:cNvSpPr/>
              <p:nvPr/>
            </p:nvSpPr>
            <p:spPr>
              <a:xfrm>
                <a:off x="6242774" y="1731945"/>
                <a:ext cx="242353" cy="13788"/>
              </a:xfrm>
              <a:custGeom>
                <a:avLst/>
                <a:gdLst/>
                <a:ahLst/>
                <a:cxnLst/>
                <a:rect l="l" t="t" r="r" b="b"/>
                <a:pathLst>
                  <a:path w="7804" h="444" extrusionOk="0">
                    <a:moveTo>
                      <a:pt x="1" y="0"/>
                    </a:moveTo>
                    <a:lnTo>
                      <a:pt x="1" y="443"/>
                    </a:lnTo>
                    <a:lnTo>
                      <a:pt x="7804" y="443"/>
                    </a:lnTo>
                    <a:lnTo>
                      <a:pt x="7804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" name="Google Shape;499;p38"/>
              <p:cNvSpPr/>
              <p:nvPr/>
            </p:nvSpPr>
            <p:spPr>
              <a:xfrm>
                <a:off x="6242774" y="1780360"/>
                <a:ext cx="345735" cy="13788"/>
              </a:xfrm>
              <a:custGeom>
                <a:avLst/>
                <a:gdLst/>
                <a:ahLst/>
                <a:cxnLst/>
                <a:rect l="l" t="t" r="r" b="b"/>
                <a:pathLst>
                  <a:path w="11133" h="444" extrusionOk="0">
                    <a:moveTo>
                      <a:pt x="1" y="1"/>
                    </a:moveTo>
                    <a:lnTo>
                      <a:pt x="1" y="444"/>
                    </a:lnTo>
                    <a:lnTo>
                      <a:pt x="11132" y="444"/>
                    </a:lnTo>
                    <a:lnTo>
                      <a:pt x="11132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" name="Google Shape;500;p38"/>
              <p:cNvSpPr/>
              <p:nvPr/>
            </p:nvSpPr>
            <p:spPr>
              <a:xfrm>
                <a:off x="6242774" y="1828899"/>
                <a:ext cx="345735" cy="13726"/>
              </a:xfrm>
              <a:custGeom>
                <a:avLst/>
                <a:gdLst/>
                <a:ahLst/>
                <a:cxnLst/>
                <a:rect l="l" t="t" r="r" b="b"/>
                <a:pathLst>
                  <a:path w="11133" h="442" extrusionOk="0">
                    <a:moveTo>
                      <a:pt x="1" y="0"/>
                    </a:moveTo>
                    <a:lnTo>
                      <a:pt x="1" y="442"/>
                    </a:lnTo>
                    <a:lnTo>
                      <a:pt x="11132" y="442"/>
                    </a:lnTo>
                    <a:lnTo>
                      <a:pt x="11132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" name="Google Shape;501;p38"/>
              <p:cNvSpPr/>
              <p:nvPr/>
            </p:nvSpPr>
            <p:spPr>
              <a:xfrm>
                <a:off x="6242774" y="1877376"/>
                <a:ext cx="345735" cy="13726"/>
              </a:xfrm>
              <a:custGeom>
                <a:avLst/>
                <a:gdLst/>
                <a:ahLst/>
                <a:cxnLst/>
                <a:rect l="l" t="t" r="r" b="b"/>
                <a:pathLst>
                  <a:path w="11133" h="442" extrusionOk="0">
                    <a:moveTo>
                      <a:pt x="1" y="0"/>
                    </a:moveTo>
                    <a:lnTo>
                      <a:pt x="1" y="442"/>
                    </a:lnTo>
                    <a:lnTo>
                      <a:pt x="11132" y="442"/>
                    </a:lnTo>
                    <a:lnTo>
                      <a:pt x="11132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" name="Google Shape;502;p38"/>
              <p:cNvSpPr/>
              <p:nvPr/>
            </p:nvSpPr>
            <p:spPr>
              <a:xfrm>
                <a:off x="6242774" y="1925790"/>
                <a:ext cx="345735" cy="13757"/>
              </a:xfrm>
              <a:custGeom>
                <a:avLst/>
                <a:gdLst/>
                <a:ahLst/>
                <a:cxnLst/>
                <a:rect l="l" t="t" r="r" b="b"/>
                <a:pathLst>
                  <a:path w="11133" h="443" extrusionOk="0">
                    <a:moveTo>
                      <a:pt x="1" y="1"/>
                    </a:moveTo>
                    <a:lnTo>
                      <a:pt x="1" y="442"/>
                    </a:lnTo>
                    <a:lnTo>
                      <a:pt x="11132" y="442"/>
                    </a:lnTo>
                    <a:lnTo>
                      <a:pt x="11132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" name="Google Shape;503;p38"/>
              <p:cNvSpPr/>
              <p:nvPr/>
            </p:nvSpPr>
            <p:spPr>
              <a:xfrm>
                <a:off x="6242774" y="1974267"/>
                <a:ext cx="345735" cy="13788"/>
              </a:xfrm>
              <a:custGeom>
                <a:avLst/>
                <a:gdLst/>
                <a:ahLst/>
                <a:cxnLst/>
                <a:rect l="l" t="t" r="r" b="b"/>
                <a:pathLst>
                  <a:path w="11133" h="444" extrusionOk="0">
                    <a:moveTo>
                      <a:pt x="1" y="0"/>
                    </a:moveTo>
                    <a:lnTo>
                      <a:pt x="1" y="443"/>
                    </a:lnTo>
                    <a:lnTo>
                      <a:pt x="11132" y="443"/>
                    </a:lnTo>
                    <a:lnTo>
                      <a:pt x="11132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" name="Google Shape;504;p38"/>
              <p:cNvSpPr/>
              <p:nvPr/>
            </p:nvSpPr>
            <p:spPr>
              <a:xfrm>
                <a:off x="6242774" y="2022682"/>
                <a:ext cx="345735" cy="13788"/>
              </a:xfrm>
              <a:custGeom>
                <a:avLst/>
                <a:gdLst/>
                <a:ahLst/>
                <a:cxnLst/>
                <a:rect l="l" t="t" r="r" b="b"/>
                <a:pathLst>
                  <a:path w="11133" h="444" extrusionOk="0">
                    <a:moveTo>
                      <a:pt x="1" y="1"/>
                    </a:moveTo>
                    <a:lnTo>
                      <a:pt x="1" y="444"/>
                    </a:lnTo>
                    <a:lnTo>
                      <a:pt x="11132" y="444"/>
                    </a:lnTo>
                    <a:lnTo>
                      <a:pt x="11132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" name="Google Shape;505;p38"/>
              <p:cNvSpPr/>
              <p:nvPr/>
            </p:nvSpPr>
            <p:spPr>
              <a:xfrm>
                <a:off x="6140945" y="1753715"/>
                <a:ext cx="551972" cy="420764"/>
              </a:xfrm>
              <a:custGeom>
                <a:avLst/>
                <a:gdLst/>
                <a:ahLst/>
                <a:cxnLst/>
                <a:rect l="l" t="t" r="r" b="b"/>
                <a:pathLst>
                  <a:path w="17774" h="13549" extrusionOk="0">
                    <a:moveTo>
                      <a:pt x="1020" y="0"/>
                    </a:moveTo>
                    <a:cubicBezTo>
                      <a:pt x="429" y="0"/>
                      <a:pt x="0" y="479"/>
                      <a:pt x="66" y="1067"/>
                    </a:cubicBezTo>
                    <a:lnTo>
                      <a:pt x="1357" y="12479"/>
                    </a:lnTo>
                    <a:cubicBezTo>
                      <a:pt x="1423" y="13066"/>
                      <a:pt x="1962" y="13548"/>
                      <a:pt x="2552" y="13548"/>
                    </a:cubicBezTo>
                    <a:lnTo>
                      <a:pt x="15229" y="13548"/>
                    </a:lnTo>
                    <a:cubicBezTo>
                      <a:pt x="15819" y="13548"/>
                      <a:pt x="16366" y="13069"/>
                      <a:pt x="16446" y="12483"/>
                    </a:cubicBezTo>
                    <a:lnTo>
                      <a:pt x="17695" y="3195"/>
                    </a:lnTo>
                    <a:cubicBezTo>
                      <a:pt x="17773" y="2609"/>
                      <a:pt x="17355" y="2129"/>
                      <a:pt x="16763" y="2129"/>
                    </a:cubicBezTo>
                    <a:lnTo>
                      <a:pt x="10316" y="2129"/>
                    </a:lnTo>
                    <a:lnTo>
                      <a:pt x="10316" y="2131"/>
                    </a:lnTo>
                    <a:cubicBezTo>
                      <a:pt x="9726" y="2131"/>
                      <a:pt x="9242" y="1651"/>
                      <a:pt x="9242" y="1065"/>
                    </a:cubicBezTo>
                    <a:cubicBezTo>
                      <a:pt x="9242" y="479"/>
                      <a:pt x="8758" y="0"/>
                      <a:pt x="816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" name="Google Shape;506;p38"/>
              <p:cNvSpPr/>
              <p:nvPr/>
            </p:nvSpPr>
            <p:spPr>
              <a:xfrm>
                <a:off x="6109952" y="1753715"/>
                <a:ext cx="551941" cy="420764"/>
              </a:xfrm>
              <a:custGeom>
                <a:avLst/>
                <a:gdLst/>
                <a:ahLst/>
                <a:cxnLst/>
                <a:rect l="l" t="t" r="r" b="b"/>
                <a:pathLst>
                  <a:path w="17773" h="13549" extrusionOk="0">
                    <a:moveTo>
                      <a:pt x="1020" y="0"/>
                    </a:moveTo>
                    <a:cubicBezTo>
                      <a:pt x="430" y="0"/>
                      <a:pt x="0" y="479"/>
                      <a:pt x="66" y="1067"/>
                    </a:cubicBezTo>
                    <a:lnTo>
                      <a:pt x="1357" y="12479"/>
                    </a:lnTo>
                    <a:cubicBezTo>
                      <a:pt x="1423" y="13066"/>
                      <a:pt x="1962" y="13548"/>
                      <a:pt x="2552" y="13548"/>
                    </a:cubicBezTo>
                    <a:lnTo>
                      <a:pt x="15228" y="13548"/>
                    </a:lnTo>
                    <a:cubicBezTo>
                      <a:pt x="15818" y="13548"/>
                      <a:pt x="16368" y="13069"/>
                      <a:pt x="16445" y="12483"/>
                    </a:cubicBezTo>
                    <a:lnTo>
                      <a:pt x="17694" y="3195"/>
                    </a:lnTo>
                    <a:cubicBezTo>
                      <a:pt x="17772" y="2609"/>
                      <a:pt x="17353" y="2129"/>
                      <a:pt x="16762" y="2129"/>
                    </a:cubicBezTo>
                    <a:lnTo>
                      <a:pt x="10316" y="2129"/>
                    </a:lnTo>
                    <a:lnTo>
                      <a:pt x="10316" y="2131"/>
                    </a:lnTo>
                    <a:cubicBezTo>
                      <a:pt x="9726" y="2131"/>
                      <a:pt x="9243" y="1651"/>
                      <a:pt x="9243" y="1065"/>
                    </a:cubicBezTo>
                    <a:cubicBezTo>
                      <a:pt x="9243" y="479"/>
                      <a:pt x="8759" y="0"/>
                      <a:pt x="816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" name="Google Shape;507;p38"/>
              <p:cNvSpPr/>
              <p:nvPr/>
            </p:nvSpPr>
            <p:spPr>
              <a:xfrm>
                <a:off x="5652699" y="2714795"/>
                <a:ext cx="820601" cy="712598"/>
              </a:xfrm>
              <a:custGeom>
                <a:avLst/>
                <a:gdLst/>
                <a:ahLst/>
                <a:cxnLst/>
                <a:rect l="l" t="t" r="r" b="b"/>
                <a:pathLst>
                  <a:path w="12849" h="11157" extrusionOk="0">
                    <a:moveTo>
                      <a:pt x="6424" y="0"/>
                    </a:moveTo>
                    <a:cubicBezTo>
                      <a:pt x="5969" y="362"/>
                      <a:pt x="4259" y="1596"/>
                      <a:pt x="2112" y="1632"/>
                    </a:cubicBezTo>
                    <a:cubicBezTo>
                      <a:pt x="2112" y="1632"/>
                      <a:pt x="1" y="8796"/>
                      <a:pt x="6424" y="11156"/>
                    </a:cubicBezTo>
                    <a:cubicBezTo>
                      <a:pt x="12848" y="8796"/>
                      <a:pt x="10737" y="1632"/>
                      <a:pt x="10737" y="1632"/>
                    </a:cubicBezTo>
                    <a:cubicBezTo>
                      <a:pt x="8589" y="1596"/>
                      <a:pt x="6881" y="363"/>
                      <a:pt x="642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" name="Google Shape;508;p38"/>
              <p:cNvSpPr/>
              <p:nvPr/>
            </p:nvSpPr>
            <p:spPr>
              <a:xfrm>
                <a:off x="5912680" y="2932030"/>
                <a:ext cx="318303" cy="249668"/>
              </a:xfrm>
              <a:custGeom>
                <a:avLst/>
                <a:gdLst/>
                <a:ahLst/>
                <a:cxnLst/>
                <a:rect l="l" t="t" r="r" b="b"/>
                <a:pathLst>
                  <a:path w="4984" h="3909" extrusionOk="0">
                    <a:moveTo>
                      <a:pt x="4432" y="1"/>
                    </a:moveTo>
                    <a:lnTo>
                      <a:pt x="1875" y="2927"/>
                    </a:lnTo>
                    <a:lnTo>
                      <a:pt x="425" y="1893"/>
                    </a:lnTo>
                    <a:lnTo>
                      <a:pt x="0" y="2488"/>
                    </a:lnTo>
                    <a:lnTo>
                      <a:pt x="1990" y="3908"/>
                    </a:lnTo>
                    <a:lnTo>
                      <a:pt x="4983" y="480"/>
                    </a:lnTo>
                    <a:lnTo>
                      <a:pt x="443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" name="Google Shape;509;p38"/>
              <p:cNvSpPr/>
              <p:nvPr/>
            </p:nvSpPr>
            <p:spPr>
              <a:xfrm>
                <a:off x="5954733" y="2813091"/>
                <a:ext cx="518775" cy="614238"/>
              </a:xfrm>
              <a:custGeom>
                <a:avLst/>
                <a:gdLst/>
                <a:ahLst/>
                <a:cxnLst/>
                <a:rect l="l" t="t" r="r" b="b"/>
                <a:pathLst>
                  <a:path w="8123" h="9617" extrusionOk="0">
                    <a:moveTo>
                      <a:pt x="5060" y="0"/>
                    </a:moveTo>
                    <a:lnTo>
                      <a:pt x="5060" y="0"/>
                    </a:lnTo>
                    <a:cubicBezTo>
                      <a:pt x="5172" y="2719"/>
                      <a:pt x="4496" y="6777"/>
                      <a:pt x="0" y="8764"/>
                    </a:cubicBezTo>
                    <a:cubicBezTo>
                      <a:pt x="487" y="9088"/>
                      <a:pt x="1049" y="9378"/>
                      <a:pt x="1700" y="9616"/>
                    </a:cubicBezTo>
                    <a:cubicBezTo>
                      <a:pt x="8122" y="7258"/>
                      <a:pt x="6011" y="94"/>
                      <a:pt x="6011" y="94"/>
                    </a:cubicBezTo>
                    <a:cubicBezTo>
                      <a:pt x="5683" y="89"/>
                      <a:pt x="5365" y="55"/>
                      <a:pt x="50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2D58F5DF-1BCB-5568-308F-5B225C5DD436}"/>
              </a:ext>
            </a:extLst>
          </p:cNvPr>
          <p:cNvSpPr txBox="1"/>
          <p:nvPr/>
        </p:nvSpPr>
        <p:spPr>
          <a:xfrm>
            <a:off x="1196898" y="312231"/>
            <a:ext cx="706987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dirty="0">
                <a:solidFill>
                  <a:schemeClr val="bg1"/>
                </a:solidFill>
                <a:latin typeface="Montserrat Black" panose="00000A00000000000000" pitchFamily="2" charset="0"/>
              </a:rPr>
              <a:t>Future Works</a:t>
            </a:r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2AC868BB-F3B8-BF44-784C-B0AB6C0A43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023872"/>
              </p:ext>
            </p:extLst>
          </p:nvPr>
        </p:nvGraphicFramePr>
        <p:xfrm>
          <a:off x="475784" y="1573096"/>
          <a:ext cx="8348548" cy="2594486"/>
        </p:xfrm>
        <a:graphic>
          <a:graphicData uri="http://schemas.openxmlformats.org/drawingml/2006/table">
            <a:tbl>
              <a:tblPr firstRow="1" bandRow="1">
                <a:tableStyleId>{7B46C865-28E1-4B49-862A-1C31F791FAEC}</a:tableStyleId>
              </a:tblPr>
              <a:tblGrid>
                <a:gridCol w="2271297">
                  <a:extLst>
                    <a:ext uri="{9D8B030D-6E8A-4147-A177-3AD203B41FA5}">
                      <a16:colId xmlns:a16="http://schemas.microsoft.com/office/drawing/2014/main" val="547445572"/>
                    </a:ext>
                  </a:extLst>
                </a:gridCol>
                <a:gridCol w="1750578">
                  <a:extLst>
                    <a:ext uri="{9D8B030D-6E8A-4147-A177-3AD203B41FA5}">
                      <a16:colId xmlns:a16="http://schemas.microsoft.com/office/drawing/2014/main" val="523391218"/>
                    </a:ext>
                  </a:extLst>
                </a:gridCol>
                <a:gridCol w="2267414">
                  <a:extLst>
                    <a:ext uri="{9D8B030D-6E8A-4147-A177-3AD203B41FA5}">
                      <a16:colId xmlns:a16="http://schemas.microsoft.com/office/drawing/2014/main" val="2998039925"/>
                    </a:ext>
                  </a:extLst>
                </a:gridCol>
                <a:gridCol w="2059259">
                  <a:extLst>
                    <a:ext uri="{9D8B030D-6E8A-4147-A177-3AD203B41FA5}">
                      <a16:colId xmlns:a16="http://schemas.microsoft.com/office/drawing/2014/main" val="917314405"/>
                    </a:ext>
                  </a:extLst>
                </a:gridCol>
              </a:tblGrid>
              <a:tr h="5828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600" b="1" dirty="0">
                          <a:solidFill>
                            <a:schemeClr val="bg1"/>
                          </a:solidFill>
                          <a:latin typeface="Montserrat Black" panose="00000A00000000000000" pitchFamily="2" charset="0"/>
                        </a:rPr>
                        <a:t>User features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600" b="1" dirty="0">
                          <a:solidFill>
                            <a:schemeClr val="bg1"/>
                          </a:solidFill>
                          <a:latin typeface="Montserrat Black" panose="00000A00000000000000" pitchFamily="2" charset="0"/>
                        </a:rPr>
                        <a:t>Admin features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  <a:latin typeface="Montserrat Black" panose="00000A00000000000000" pitchFamily="2" charset="0"/>
                        </a:rPr>
                        <a:t>Enhancements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  <a:latin typeface="Montserrat Black" panose="00000A00000000000000" pitchFamily="2" charset="0"/>
                        </a:rPr>
                        <a:t>Marketing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1136339"/>
                  </a:ext>
                </a:extLst>
              </a:tr>
              <a:tr h="2002728"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  <a:latin typeface="Montserrat Black" panose="00000A00000000000000" pitchFamily="2" charset="0"/>
                      </a:endParaRP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dirty="0">
                          <a:solidFill>
                            <a:schemeClr val="tx1"/>
                          </a:solidFill>
                          <a:latin typeface="Montserrat Medium" panose="00000600000000000000" pitchFamily="2" charset="0"/>
                        </a:rPr>
                        <a:t>-Product reviews &amp; ratings.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dirty="0">
                        <a:solidFill>
                          <a:schemeClr val="tx1"/>
                        </a:solidFill>
                        <a:latin typeface="Montserrat Medium" panose="00000600000000000000" pitchFamily="2" charset="0"/>
                      </a:endParaRP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dirty="0">
                          <a:solidFill>
                            <a:schemeClr val="tx1"/>
                          </a:solidFill>
                          <a:latin typeface="Montserrat Medium" panose="00000600000000000000" pitchFamily="2" charset="0"/>
                        </a:rPr>
                        <a:t>-Wishlist and AI-based recommendations.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bg1"/>
                        </a:solidFill>
                        <a:latin typeface="Montserrat Black" panose="00000A00000000000000" pitchFamily="2" charset="0"/>
                      </a:endParaRP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dirty="0">
                          <a:solidFill>
                            <a:schemeClr val="tx1"/>
                          </a:solidFill>
                          <a:latin typeface="Montserrat Medium" panose="00000600000000000000" pitchFamily="2" charset="0"/>
                        </a:rPr>
                        <a:t>-Advanced analytics and bulk product uploads.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en-US" dirty="0">
                          <a:solidFill>
                            <a:schemeClr val="tx1"/>
                          </a:solidFill>
                          <a:latin typeface="Montserrat Medium" panose="00000600000000000000" pitchFamily="2" charset="0"/>
                        </a:rPr>
                        <a:t>-Mobile app development.</a:t>
                      </a:r>
                    </a:p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endParaRPr lang="en-US" dirty="0">
                        <a:solidFill>
                          <a:schemeClr val="tx1"/>
                        </a:solidFill>
                        <a:latin typeface="Montserrat Medium" panose="00000600000000000000" pitchFamily="2" charset="0"/>
                      </a:endParaRPr>
                    </a:p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en-US" dirty="0">
                          <a:solidFill>
                            <a:schemeClr val="tx1"/>
                          </a:solidFill>
                          <a:latin typeface="Montserrat Medium" panose="00000600000000000000" pitchFamily="2" charset="0"/>
                        </a:rPr>
                        <a:t>-Chatbot for 24/7 support.</a:t>
                      </a:r>
                    </a:p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endParaRPr lang="en-US" dirty="0">
                        <a:solidFill>
                          <a:schemeClr val="tx1"/>
                        </a:solidFill>
                        <a:latin typeface="Montserrat Medium" panose="00000600000000000000" pitchFamily="2" charset="0"/>
                      </a:endParaRPr>
                    </a:p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en-US" dirty="0">
                          <a:solidFill>
                            <a:schemeClr val="tx1"/>
                          </a:solidFill>
                          <a:latin typeface="Montserrat Medium" panose="00000600000000000000" pitchFamily="2" charset="0"/>
                        </a:rPr>
                        <a:t>-Multiple payment gateways.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en-US" dirty="0">
                          <a:solidFill>
                            <a:schemeClr val="tx1"/>
                          </a:solidFill>
                          <a:latin typeface="Montserrat Medium" panose="00000600000000000000" pitchFamily="2" charset="0"/>
                        </a:rPr>
                        <a:t>-Discount coupons &amp; loyalty programs.</a:t>
                      </a:r>
                    </a:p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endParaRPr lang="en-US" dirty="0">
                        <a:solidFill>
                          <a:schemeClr val="tx1"/>
                        </a:solidFill>
                        <a:latin typeface="Montserrat Medium" panose="00000600000000000000" pitchFamily="2" charset="0"/>
                      </a:endParaRPr>
                    </a:p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en-US" dirty="0">
                          <a:solidFill>
                            <a:schemeClr val="tx1"/>
                          </a:solidFill>
                          <a:latin typeface="Montserrat Medium" panose="00000600000000000000" pitchFamily="2" charset="0"/>
                        </a:rPr>
                        <a:t>-Email and SMS promotions.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94069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421852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43C3343-007F-4F89-8A22-E925FE1E5B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3075" y="571500"/>
            <a:ext cx="565785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4802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6"/>
          <p:cNvSpPr/>
          <p:nvPr/>
        </p:nvSpPr>
        <p:spPr>
          <a:xfrm>
            <a:off x="1518900" y="2022800"/>
            <a:ext cx="810000" cy="5544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p36"/>
          <p:cNvSpPr/>
          <p:nvPr/>
        </p:nvSpPr>
        <p:spPr>
          <a:xfrm>
            <a:off x="2314500" y="2875450"/>
            <a:ext cx="810000" cy="5544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" name="Google Shape;336;p36"/>
          <p:cNvSpPr/>
          <p:nvPr/>
        </p:nvSpPr>
        <p:spPr>
          <a:xfrm>
            <a:off x="3113700" y="3725100"/>
            <a:ext cx="810000" cy="5544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" name="Google Shape;337;p36"/>
          <p:cNvSpPr/>
          <p:nvPr/>
        </p:nvSpPr>
        <p:spPr>
          <a:xfrm>
            <a:off x="720000" y="1171900"/>
            <a:ext cx="810000" cy="5544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Google Shape;338;p36"/>
          <p:cNvSpPr txBox="1">
            <a:spLocks noGrp="1"/>
          </p:cNvSpPr>
          <p:nvPr>
            <p:ph type="title"/>
          </p:nvPr>
        </p:nvSpPr>
        <p:spPr>
          <a:xfrm>
            <a:off x="1529699" y="1142320"/>
            <a:ext cx="6426812" cy="554100"/>
          </a:xfrm>
          <a:prstGeom prst="rect">
            <a:avLst/>
          </a:prstGeom>
        </p:spPr>
        <p:txBody>
          <a:bodyPr spcFirstLastPara="1" wrap="square" lIns="90000" tIns="91425" rIns="90000" bIns="91425" anchor="b" anchorCtr="0">
            <a:noAutofit/>
          </a:bodyPr>
          <a:lstStyle/>
          <a:p>
            <a:pPr lvl="0"/>
            <a:r>
              <a:rPr lang="en-US" sz="2000" b="1" dirty="0"/>
              <a:t>User-Friendly Shopping Experience</a:t>
            </a:r>
            <a:endParaRPr sz="2000" dirty="0"/>
          </a:p>
        </p:txBody>
      </p:sp>
      <p:sp>
        <p:nvSpPr>
          <p:cNvPr id="339" name="Google Shape;339;p36"/>
          <p:cNvSpPr txBox="1">
            <a:spLocks noGrp="1"/>
          </p:cNvSpPr>
          <p:nvPr>
            <p:ph type="title" idx="2"/>
          </p:nvPr>
        </p:nvSpPr>
        <p:spPr>
          <a:xfrm>
            <a:off x="720000" y="1172200"/>
            <a:ext cx="809700" cy="554100"/>
          </a:xfrm>
          <a:prstGeom prst="rect">
            <a:avLst/>
          </a:prstGeom>
        </p:spPr>
        <p:txBody>
          <a:bodyPr spcFirstLastPara="1" wrap="square" lIns="90000" tIns="91425" rIns="90000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41" name="Google Shape;341;p36"/>
          <p:cNvSpPr txBox="1">
            <a:spLocks noGrp="1"/>
          </p:cNvSpPr>
          <p:nvPr>
            <p:ph type="title" idx="3"/>
          </p:nvPr>
        </p:nvSpPr>
        <p:spPr>
          <a:xfrm>
            <a:off x="2328900" y="2023100"/>
            <a:ext cx="4500000" cy="554100"/>
          </a:xfrm>
          <a:prstGeom prst="rect">
            <a:avLst/>
          </a:prstGeom>
        </p:spPr>
        <p:txBody>
          <a:bodyPr spcFirstLastPara="1" wrap="square" lIns="90000" tIns="91425" rIns="90000" bIns="91425" anchor="b" anchorCtr="0">
            <a:noAutofit/>
          </a:bodyPr>
          <a:lstStyle/>
          <a:p>
            <a:pPr lvl="0"/>
            <a:r>
              <a:rPr lang="en-US" sz="2000" b="1" dirty="0"/>
              <a:t>Secure Transactions</a:t>
            </a:r>
            <a:endParaRPr sz="1800" dirty="0"/>
          </a:p>
        </p:txBody>
      </p:sp>
      <p:sp>
        <p:nvSpPr>
          <p:cNvPr id="342" name="Google Shape;342;p36"/>
          <p:cNvSpPr txBox="1">
            <a:spLocks noGrp="1"/>
          </p:cNvSpPr>
          <p:nvPr>
            <p:ph type="title" idx="4"/>
          </p:nvPr>
        </p:nvSpPr>
        <p:spPr>
          <a:xfrm>
            <a:off x="1519200" y="2023100"/>
            <a:ext cx="809700" cy="554100"/>
          </a:xfrm>
          <a:prstGeom prst="rect">
            <a:avLst/>
          </a:prstGeom>
        </p:spPr>
        <p:txBody>
          <a:bodyPr spcFirstLastPara="1" wrap="square" lIns="90000" tIns="91425" rIns="90000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44" name="Google Shape;344;p36"/>
          <p:cNvSpPr txBox="1">
            <a:spLocks noGrp="1"/>
          </p:cNvSpPr>
          <p:nvPr>
            <p:ph type="title" idx="6"/>
          </p:nvPr>
        </p:nvSpPr>
        <p:spPr>
          <a:xfrm>
            <a:off x="3040829" y="2844320"/>
            <a:ext cx="6103171" cy="554100"/>
          </a:xfrm>
          <a:prstGeom prst="rect">
            <a:avLst/>
          </a:prstGeom>
        </p:spPr>
        <p:txBody>
          <a:bodyPr spcFirstLastPara="1" wrap="square" lIns="90000" tIns="91425" rIns="90000" bIns="91425" anchor="b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US" sz="2000" b="1" dirty="0"/>
              <a:t>Admin Control and Inventory Management</a:t>
            </a:r>
            <a:endParaRPr sz="2000" dirty="0"/>
          </a:p>
        </p:txBody>
      </p:sp>
      <p:sp>
        <p:nvSpPr>
          <p:cNvPr id="345" name="Google Shape;345;p36"/>
          <p:cNvSpPr txBox="1">
            <a:spLocks noGrp="1"/>
          </p:cNvSpPr>
          <p:nvPr>
            <p:ph type="title" idx="7"/>
          </p:nvPr>
        </p:nvSpPr>
        <p:spPr>
          <a:xfrm>
            <a:off x="2314800" y="2875750"/>
            <a:ext cx="809700" cy="554100"/>
          </a:xfrm>
          <a:prstGeom prst="rect">
            <a:avLst/>
          </a:prstGeom>
        </p:spPr>
        <p:txBody>
          <a:bodyPr spcFirstLastPara="1" wrap="square" lIns="90000" tIns="91425" rIns="90000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347" name="Google Shape;347;p36"/>
          <p:cNvSpPr txBox="1">
            <a:spLocks noGrp="1"/>
          </p:cNvSpPr>
          <p:nvPr>
            <p:ph type="title" idx="9"/>
          </p:nvPr>
        </p:nvSpPr>
        <p:spPr>
          <a:xfrm>
            <a:off x="726900" y="288522"/>
            <a:ext cx="7704000" cy="676800"/>
          </a:xfrm>
          <a:prstGeom prst="rect">
            <a:avLst/>
          </a:prstGeom>
        </p:spPr>
        <p:txBody>
          <a:bodyPr spcFirstLastPara="1" wrap="square" lIns="90000" tIns="91425" rIns="90000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/>
              <a:t>Objective</a:t>
            </a:r>
            <a:endParaRPr sz="4400" dirty="0"/>
          </a:p>
        </p:txBody>
      </p:sp>
      <p:sp>
        <p:nvSpPr>
          <p:cNvPr id="348" name="Google Shape;348;p36"/>
          <p:cNvSpPr txBox="1">
            <a:spLocks noGrp="1"/>
          </p:cNvSpPr>
          <p:nvPr>
            <p:ph type="title" idx="13"/>
          </p:nvPr>
        </p:nvSpPr>
        <p:spPr>
          <a:xfrm>
            <a:off x="3923700" y="3725400"/>
            <a:ext cx="4500000" cy="5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2000" b="1" dirty="0"/>
              <a:t>Automated Mailing</a:t>
            </a:r>
            <a:endParaRPr sz="2000" dirty="0"/>
          </a:p>
        </p:txBody>
      </p:sp>
      <p:sp>
        <p:nvSpPr>
          <p:cNvPr id="349" name="Google Shape;349;p36"/>
          <p:cNvSpPr txBox="1">
            <a:spLocks noGrp="1"/>
          </p:cNvSpPr>
          <p:nvPr>
            <p:ph type="title" idx="14"/>
          </p:nvPr>
        </p:nvSpPr>
        <p:spPr>
          <a:xfrm>
            <a:off x="3114000" y="3725400"/>
            <a:ext cx="809700" cy="55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grpSp>
        <p:nvGrpSpPr>
          <p:cNvPr id="351" name="Google Shape;351;p36"/>
          <p:cNvGrpSpPr/>
          <p:nvPr/>
        </p:nvGrpSpPr>
        <p:grpSpPr>
          <a:xfrm>
            <a:off x="-304800" y="3302886"/>
            <a:ext cx="2526009" cy="2145420"/>
            <a:chOff x="-304800" y="3302886"/>
            <a:chExt cx="2526009" cy="2145420"/>
          </a:xfrm>
        </p:grpSpPr>
        <p:sp>
          <p:nvSpPr>
            <p:cNvPr id="352" name="Google Shape;352;p36"/>
            <p:cNvSpPr/>
            <p:nvPr/>
          </p:nvSpPr>
          <p:spPr>
            <a:xfrm flipH="1">
              <a:off x="-304800" y="4424570"/>
              <a:ext cx="1023524" cy="1023736"/>
            </a:xfrm>
            <a:custGeom>
              <a:avLst/>
              <a:gdLst/>
              <a:ahLst/>
              <a:cxnLst/>
              <a:rect l="l" t="t" r="r" b="b"/>
              <a:pathLst>
                <a:path w="14454" h="14457" extrusionOk="0">
                  <a:moveTo>
                    <a:pt x="7227" y="2340"/>
                  </a:moveTo>
                  <a:cubicBezTo>
                    <a:pt x="9925" y="2340"/>
                    <a:pt x="12114" y="4530"/>
                    <a:pt x="12114" y="7229"/>
                  </a:cubicBezTo>
                  <a:cubicBezTo>
                    <a:pt x="12115" y="9927"/>
                    <a:pt x="9926" y="12115"/>
                    <a:pt x="7227" y="12115"/>
                  </a:cubicBezTo>
                  <a:cubicBezTo>
                    <a:pt x="4528" y="12115"/>
                    <a:pt x="2338" y="9929"/>
                    <a:pt x="2338" y="7229"/>
                  </a:cubicBezTo>
                  <a:cubicBezTo>
                    <a:pt x="2338" y="4529"/>
                    <a:pt x="4527" y="2340"/>
                    <a:pt x="7227" y="2340"/>
                  </a:cubicBezTo>
                  <a:close/>
                  <a:moveTo>
                    <a:pt x="7228" y="0"/>
                  </a:moveTo>
                  <a:cubicBezTo>
                    <a:pt x="6692" y="0"/>
                    <a:pt x="6254" y="437"/>
                    <a:pt x="6254" y="974"/>
                  </a:cubicBezTo>
                  <a:cubicBezTo>
                    <a:pt x="6254" y="1018"/>
                    <a:pt x="6273" y="1056"/>
                    <a:pt x="6280" y="1099"/>
                  </a:cubicBezTo>
                  <a:cubicBezTo>
                    <a:pt x="5275" y="1255"/>
                    <a:pt x="4351" y="1647"/>
                    <a:pt x="3566" y="2223"/>
                  </a:cubicBezTo>
                  <a:cubicBezTo>
                    <a:pt x="3540" y="2189"/>
                    <a:pt x="3527" y="2148"/>
                    <a:pt x="3495" y="2118"/>
                  </a:cubicBezTo>
                  <a:cubicBezTo>
                    <a:pt x="3306" y="1929"/>
                    <a:pt x="3057" y="1834"/>
                    <a:pt x="2807" y="1834"/>
                  </a:cubicBezTo>
                  <a:cubicBezTo>
                    <a:pt x="2557" y="1834"/>
                    <a:pt x="2307" y="1929"/>
                    <a:pt x="2117" y="2118"/>
                  </a:cubicBezTo>
                  <a:cubicBezTo>
                    <a:pt x="1738" y="2496"/>
                    <a:pt x="1739" y="3118"/>
                    <a:pt x="2117" y="3496"/>
                  </a:cubicBezTo>
                  <a:cubicBezTo>
                    <a:pt x="2150" y="3528"/>
                    <a:pt x="2190" y="3538"/>
                    <a:pt x="2224" y="3566"/>
                  </a:cubicBezTo>
                  <a:cubicBezTo>
                    <a:pt x="1649" y="4351"/>
                    <a:pt x="1254" y="5275"/>
                    <a:pt x="1101" y="6278"/>
                  </a:cubicBezTo>
                  <a:cubicBezTo>
                    <a:pt x="1057" y="6271"/>
                    <a:pt x="1020" y="6255"/>
                    <a:pt x="975" y="6255"/>
                  </a:cubicBezTo>
                  <a:cubicBezTo>
                    <a:pt x="439" y="6255"/>
                    <a:pt x="1" y="6693"/>
                    <a:pt x="1" y="7229"/>
                  </a:cubicBezTo>
                  <a:cubicBezTo>
                    <a:pt x="1" y="7764"/>
                    <a:pt x="440" y="8203"/>
                    <a:pt x="975" y="8203"/>
                  </a:cubicBezTo>
                  <a:cubicBezTo>
                    <a:pt x="1020" y="8203"/>
                    <a:pt x="1057" y="8184"/>
                    <a:pt x="1101" y="8179"/>
                  </a:cubicBezTo>
                  <a:cubicBezTo>
                    <a:pt x="1254" y="9185"/>
                    <a:pt x="1649" y="10107"/>
                    <a:pt x="2224" y="10892"/>
                  </a:cubicBezTo>
                  <a:cubicBezTo>
                    <a:pt x="2190" y="10916"/>
                    <a:pt x="2149" y="10931"/>
                    <a:pt x="2117" y="10962"/>
                  </a:cubicBezTo>
                  <a:cubicBezTo>
                    <a:pt x="1739" y="11340"/>
                    <a:pt x="1738" y="11960"/>
                    <a:pt x="2117" y="12340"/>
                  </a:cubicBezTo>
                  <a:cubicBezTo>
                    <a:pt x="2306" y="12529"/>
                    <a:pt x="2556" y="12624"/>
                    <a:pt x="2806" y="12624"/>
                  </a:cubicBezTo>
                  <a:cubicBezTo>
                    <a:pt x="3056" y="12624"/>
                    <a:pt x="3306" y="12529"/>
                    <a:pt x="3495" y="12340"/>
                  </a:cubicBezTo>
                  <a:cubicBezTo>
                    <a:pt x="3527" y="12310"/>
                    <a:pt x="3540" y="12268"/>
                    <a:pt x="3566" y="12234"/>
                  </a:cubicBezTo>
                  <a:cubicBezTo>
                    <a:pt x="4351" y="12810"/>
                    <a:pt x="5275" y="13203"/>
                    <a:pt x="6280" y="13357"/>
                  </a:cubicBezTo>
                  <a:cubicBezTo>
                    <a:pt x="6275" y="13400"/>
                    <a:pt x="6254" y="13438"/>
                    <a:pt x="6254" y="13482"/>
                  </a:cubicBezTo>
                  <a:cubicBezTo>
                    <a:pt x="6254" y="14016"/>
                    <a:pt x="6692" y="14456"/>
                    <a:pt x="7228" y="14456"/>
                  </a:cubicBezTo>
                  <a:cubicBezTo>
                    <a:pt x="7765" y="14456"/>
                    <a:pt x="8203" y="14018"/>
                    <a:pt x="8203" y="13482"/>
                  </a:cubicBezTo>
                  <a:cubicBezTo>
                    <a:pt x="8203" y="13438"/>
                    <a:pt x="8184" y="13400"/>
                    <a:pt x="8177" y="13357"/>
                  </a:cubicBezTo>
                  <a:cubicBezTo>
                    <a:pt x="9183" y="13203"/>
                    <a:pt x="10105" y="12810"/>
                    <a:pt x="10891" y="12234"/>
                  </a:cubicBezTo>
                  <a:cubicBezTo>
                    <a:pt x="10917" y="12270"/>
                    <a:pt x="10931" y="12310"/>
                    <a:pt x="10961" y="12340"/>
                  </a:cubicBezTo>
                  <a:cubicBezTo>
                    <a:pt x="11150" y="12529"/>
                    <a:pt x="11400" y="12624"/>
                    <a:pt x="11650" y="12624"/>
                  </a:cubicBezTo>
                  <a:cubicBezTo>
                    <a:pt x="11899" y="12624"/>
                    <a:pt x="12148" y="12529"/>
                    <a:pt x="12337" y="12340"/>
                  </a:cubicBezTo>
                  <a:cubicBezTo>
                    <a:pt x="12717" y="11962"/>
                    <a:pt x="12717" y="11340"/>
                    <a:pt x="12337" y="10962"/>
                  </a:cubicBezTo>
                  <a:cubicBezTo>
                    <a:pt x="12307" y="10931"/>
                    <a:pt x="12266" y="10916"/>
                    <a:pt x="12232" y="10892"/>
                  </a:cubicBezTo>
                  <a:cubicBezTo>
                    <a:pt x="12807" y="10107"/>
                    <a:pt x="13200" y="9182"/>
                    <a:pt x="13355" y="8179"/>
                  </a:cubicBezTo>
                  <a:cubicBezTo>
                    <a:pt x="13398" y="8186"/>
                    <a:pt x="13436" y="8203"/>
                    <a:pt x="13480" y="8203"/>
                  </a:cubicBezTo>
                  <a:cubicBezTo>
                    <a:pt x="14015" y="8203"/>
                    <a:pt x="14454" y="7764"/>
                    <a:pt x="14454" y="7229"/>
                  </a:cubicBezTo>
                  <a:cubicBezTo>
                    <a:pt x="14454" y="6693"/>
                    <a:pt x="14015" y="6255"/>
                    <a:pt x="13480" y="6255"/>
                  </a:cubicBezTo>
                  <a:cubicBezTo>
                    <a:pt x="13436" y="6255"/>
                    <a:pt x="13398" y="6274"/>
                    <a:pt x="13355" y="6278"/>
                  </a:cubicBezTo>
                  <a:cubicBezTo>
                    <a:pt x="13199" y="5274"/>
                    <a:pt x="12807" y="4351"/>
                    <a:pt x="12232" y="3566"/>
                  </a:cubicBezTo>
                  <a:cubicBezTo>
                    <a:pt x="12266" y="3541"/>
                    <a:pt x="12307" y="3528"/>
                    <a:pt x="12337" y="3496"/>
                  </a:cubicBezTo>
                  <a:cubicBezTo>
                    <a:pt x="12717" y="3117"/>
                    <a:pt x="12717" y="2496"/>
                    <a:pt x="12337" y="2118"/>
                  </a:cubicBezTo>
                  <a:cubicBezTo>
                    <a:pt x="12148" y="1929"/>
                    <a:pt x="11899" y="1834"/>
                    <a:pt x="11650" y="1834"/>
                  </a:cubicBezTo>
                  <a:cubicBezTo>
                    <a:pt x="11400" y="1834"/>
                    <a:pt x="11150" y="1929"/>
                    <a:pt x="10961" y="2118"/>
                  </a:cubicBezTo>
                  <a:cubicBezTo>
                    <a:pt x="10929" y="2151"/>
                    <a:pt x="10917" y="2189"/>
                    <a:pt x="10891" y="2223"/>
                  </a:cubicBezTo>
                  <a:cubicBezTo>
                    <a:pt x="10105" y="1647"/>
                    <a:pt x="9183" y="1255"/>
                    <a:pt x="8177" y="1099"/>
                  </a:cubicBezTo>
                  <a:cubicBezTo>
                    <a:pt x="8184" y="1056"/>
                    <a:pt x="8203" y="1018"/>
                    <a:pt x="8203" y="974"/>
                  </a:cubicBezTo>
                  <a:cubicBezTo>
                    <a:pt x="8203" y="437"/>
                    <a:pt x="7765" y="0"/>
                    <a:pt x="72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36"/>
            <p:cNvSpPr/>
            <p:nvPr/>
          </p:nvSpPr>
          <p:spPr>
            <a:xfrm flipH="1">
              <a:off x="297617" y="3302886"/>
              <a:ext cx="381821" cy="379767"/>
            </a:xfrm>
            <a:custGeom>
              <a:avLst/>
              <a:gdLst/>
              <a:ahLst/>
              <a:cxnLst/>
              <a:rect l="l" t="t" r="r" b="b"/>
              <a:pathLst>
                <a:path w="5392" h="5363" extrusionOk="0">
                  <a:moveTo>
                    <a:pt x="2695" y="1"/>
                  </a:moveTo>
                  <a:lnTo>
                    <a:pt x="2069" y="2069"/>
                  </a:lnTo>
                  <a:lnTo>
                    <a:pt x="1" y="2683"/>
                  </a:lnTo>
                  <a:lnTo>
                    <a:pt x="2069" y="3294"/>
                  </a:lnTo>
                  <a:lnTo>
                    <a:pt x="2695" y="5362"/>
                  </a:lnTo>
                  <a:lnTo>
                    <a:pt x="3323" y="3294"/>
                  </a:lnTo>
                  <a:lnTo>
                    <a:pt x="5391" y="2683"/>
                  </a:lnTo>
                  <a:lnTo>
                    <a:pt x="3323" y="2069"/>
                  </a:lnTo>
                  <a:lnTo>
                    <a:pt x="269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36"/>
            <p:cNvSpPr/>
            <p:nvPr/>
          </p:nvSpPr>
          <p:spPr>
            <a:xfrm flipH="1">
              <a:off x="76203" y="3682662"/>
              <a:ext cx="221431" cy="220298"/>
            </a:xfrm>
            <a:custGeom>
              <a:avLst/>
              <a:gdLst/>
              <a:ahLst/>
              <a:cxnLst/>
              <a:rect l="l" t="t" r="r" b="b"/>
              <a:pathLst>
                <a:path w="3127" h="3111" extrusionOk="0">
                  <a:moveTo>
                    <a:pt x="1564" y="1"/>
                  </a:moveTo>
                  <a:lnTo>
                    <a:pt x="1199" y="1202"/>
                  </a:lnTo>
                  <a:lnTo>
                    <a:pt x="1" y="1556"/>
                  </a:lnTo>
                  <a:lnTo>
                    <a:pt x="1199" y="1912"/>
                  </a:lnTo>
                  <a:lnTo>
                    <a:pt x="1564" y="3110"/>
                  </a:lnTo>
                  <a:lnTo>
                    <a:pt x="1927" y="1912"/>
                  </a:lnTo>
                  <a:lnTo>
                    <a:pt x="3127" y="1556"/>
                  </a:lnTo>
                  <a:lnTo>
                    <a:pt x="1927" y="1202"/>
                  </a:lnTo>
                  <a:lnTo>
                    <a:pt x="156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36"/>
            <p:cNvSpPr/>
            <p:nvPr/>
          </p:nvSpPr>
          <p:spPr>
            <a:xfrm flipH="1">
              <a:off x="2032990" y="4803737"/>
              <a:ext cx="188220" cy="187370"/>
            </a:xfrm>
            <a:custGeom>
              <a:avLst/>
              <a:gdLst/>
              <a:ahLst/>
              <a:cxnLst/>
              <a:rect l="l" t="t" r="r" b="b"/>
              <a:pathLst>
                <a:path w="2658" h="2646" extrusionOk="0">
                  <a:moveTo>
                    <a:pt x="1329" y="0"/>
                  </a:moveTo>
                  <a:lnTo>
                    <a:pt x="1020" y="1021"/>
                  </a:lnTo>
                  <a:lnTo>
                    <a:pt x="0" y="1322"/>
                  </a:lnTo>
                  <a:lnTo>
                    <a:pt x="1020" y="1625"/>
                  </a:lnTo>
                  <a:lnTo>
                    <a:pt x="1329" y="2645"/>
                  </a:lnTo>
                  <a:lnTo>
                    <a:pt x="1637" y="1625"/>
                  </a:lnTo>
                  <a:lnTo>
                    <a:pt x="2658" y="1322"/>
                  </a:lnTo>
                  <a:lnTo>
                    <a:pt x="1637" y="1021"/>
                  </a:lnTo>
                  <a:lnTo>
                    <a:pt x="132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56" name="Google Shape;356;p36"/>
            <p:cNvGrpSpPr/>
            <p:nvPr/>
          </p:nvGrpSpPr>
          <p:grpSpPr>
            <a:xfrm>
              <a:off x="152389" y="3544991"/>
              <a:ext cx="1804419" cy="1446116"/>
              <a:chOff x="1000664" y="3512341"/>
              <a:chExt cx="1804419" cy="1446116"/>
            </a:xfrm>
          </p:grpSpPr>
          <p:sp>
            <p:nvSpPr>
              <p:cNvPr id="357" name="Google Shape;357;p36"/>
              <p:cNvSpPr/>
              <p:nvPr/>
            </p:nvSpPr>
            <p:spPr>
              <a:xfrm>
                <a:off x="1094142" y="3946510"/>
                <a:ext cx="1617416" cy="987006"/>
              </a:xfrm>
              <a:custGeom>
                <a:avLst/>
                <a:gdLst/>
                <a:ahLst/>
                <a:cxnLst/>
                <a:rect l="l" t="t" r="r" b="b"/>
                <a:pathLst>
                  <a:path w="27686" h="16895" extrusionOk="0">
                    <a:moveTo>
                      <a:pt x="867" y="0"/>
                    </a:moveTo>
                    <a:cubicBezTo>
                      <a:pt x="391" y="0"/>
                      <a:pt x="1" y="390"/>
                      <a:pt x="1" y="866"/>
                    </a:cubicBezTo>
                    <a:lnTo>
                      <a:pt x="1" y="16029"/>
                    </a:lnTo>
                    <a:cubicBezTo>
                      <a:pt x="1" y="16506"/>
                      <a:pt x="391" y="16895"/>
                      <a:pt x="867" y="16895"/>
                    </a:cubicBezTo>
                    <a:lnTo>
                      <a:pt x="26820" y="16895"/>
                    </a:lnTo>
                    <a:cubicBezTo>
                      <a:pt x="27295" y="16895"/>
                      <a:pt x="27686" y="16506"/>
                      <a:pt x="27686" y="16029"/>
                    </a:cubicBezTo>
                    <a:lnTo>
                      <a:pt x="27686" y="866"/>
                    </a:lnTo>
                    <a:cubicBezTo>
                      <a:pt x="27686" y="390"/>
                      <a:pt x="27295" y="0"/>
                      <a:pt x="2682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" name="Google Shape;358;p36"/>
              <p:cNvSpPr/>
              <p:nvPr/>
            </p:nvSpPr>
            <p:spPr>
              <a:xfrm>
                <a:off x="1147049" y="4000759"/>
                <a:ext cx="1511793" cy="771553"/>
              </a:xfrm>
              <a:custGeom>
                <a:avLst/>
                <a:gdLst/>
                <a:ahLst/>
                <a:cxnLst/>
                <a:rect l="l" t="t" r="r" b="b"/>
                <a:pathLst>
                  <a:path w="25878" h="13207" extrusionOk="0">
                    <a:moveTo>
                      <a:pt x="1" y="1"/>
                    </a:moveTo>
                    <a:lnTo>
                      <a:pt x="1" y="13206"/>
                    </a:lnTo>
                    <a:lnTo>
                      <a:pt x="25877" y="13206"/>
                    </a:lnTo>
                    <a:lnTo>
                      <a:pt x="2587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" name="Google Shape;359;p36"/>
              <p:cNvSpPr/>
              <p:nvPr/>
            </p:nvSpPr>
            <p:spPr>
              <a:xfrm>
                <a:off x="1000664" y="4832386"/>
                <a:ext cx="1804419" cy="126070"/>
              </a:xfrm>
              <a:custGeom>
                <a:avLst/>
                <a:gdLst/>
                <a:ahLst/>
                <a:cxnLst/>
                <a:rect l="l" t="t" r="r" b="b"/>
                <a:pathLst>
                  <a:path w="30887" h="2158" extrusionOk="0">
                    <a:moveTo>
                      <a:pt x="0" y="1"/>
                    </a:moveTo>
                    <a:lnTo>
                      <a:pt x="0" y="1192"/>
                    </a:lnTo>
                    <a:cubicBezTo>
                      <a:pt x="0" y="1723"/>
                      <a:pt x="434" y="2157"/>
                      <a:pt x="966" y="2157"/>
                    </a:cubicBezTo>
                    <a:lnTo>
                      <a:pt x="29921" y="2157"/>
                    </a:lnTo>
                    <a:cubicBezTo>
                      <a:pt x="30451" y="2157"/>
                      <a:pt x="30886" y="1723"/>
                      <a:pt x="30886" y="1192"/>
                    </a:cubicBezTo>
                    <a:lnTo>
                      <a:pt x="3088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" name="Google Shape;360;p36"/>
              <p:cNvSpPr/>
              <p:nvPr/>
            </p:nvSpPr>
            <p:spPr>
              <a:xfrm>
                <a:off x="1724288" y="4832971"/>
                <a:ext cx="358115" cy="41128"/>
              </a:xfrm>
              <a:custGeom>
                <a:avLst/>
                <a:gdLst/>
                <a:ahLst/>
                <a:cxnLst/>
                <a:rect l="l" t="t" r="r" b="b"/>
                <a:pathLst>
                  <a:path w="6130" h="704" extrusionOk="0">
                    <a:moveTo>
                      <a:pt x="0" y="1"/>
                    </a:moveTo>
                    <a:lnTo>
                      <a:pt x="0" y="389"/>
                    </a:lnTo>
                    <a:cubicBezTo>
                      <a:pt x="0" y="562"/>
                      <a:pt x="141" y="703"/>
                      <a:pt x="315" y="703"/>
                    </a:cubicBezTo>
                    <a:lnTo>
                      <a:pt x="5815" y="703"/>
                    </a:lnTo>
                    <a:cubicBezTo>
                      <a:pt x="5988" y="703"/>
                      <a:pt x="6129" y="561"/>
                      <a:pt x="6129" y="389"/>
                    </a:cubicBezTo>
                    <a:lnTo>
                      <a:pt x="612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" name="Google Shape;361;p36"/>
              <p:cNvSpPr/>
              <p:nvPr/>
            </p:nvSpPr>
            <p:spPr>
              <a:xfrm>
                <a:off x="1265139" y="4128081"/>
                <a:ext cx="554231" cy="554114"/>
              </a:xfrm>
              <a:custGeom>
                <a:avLst/>
                <a:gdLst/>
                <a:ahLst/>
                <a:cxnLst/>
                <a:rect l="l" t="t" r="r" b="b"/>
                <a:pathLst>
                  <a:path w="9487" h="9485" extrusionOk="0">
                    <a:moveTo>
                      <a:pt x="4744" y="0"/>
                    </a:moveTo>
                    <a:cubicBezTo>
                      <a:pt x="2124" y="0"/>
                      <a:pt x="1" y="2124"/>
                      <a:pt x="1" y="4743"/>
                    </a:cubicBezTo>
                    <a:cubicBezTo>
                      <a:pt x="1" y="7362"/>
                      <a:pt x="2125" y="9485"/>
                      <a:pt x="4744" y="9485"/>
                    </a:cubicBezTo>
                    <a:cubicBezTo>
                      <a:pt x="7363" y="9485"/>
                      <a:pt x="9486" y="7362"/>
                      <a:pt x="9486" y="4743"/>
                    </a:cubicBezTo>
                    <a:cubicBezTo>
                      <a:pt x="9486" y="2124"/>
                      <a:pt x="7363" y="0"/>
                      <a:pt x="474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" name="Google Shape;362;p36"/>
              <p:cNvSpPr/>
              <p:nvPr/>
            </p:nvSpPr>
            <p:spPr>
              <a:xfrm>
                <a:off x="1455077" y="4229331"/>
                <a:ext cx="174617" cy="171755"/>
              </a:xfrm>
              <a:custGeom>
                <a:avLst/>
                <a:gdLst/>
                <a:ahLst/>
                <a:cxnLst/>
                <a:rect l="l" t="t" r="r" b="b"/>
                <a:pathLst>
                  <a:path w="2989" h="2940" extrusionOk="0">
                    <a:moveTo>
                      <a:pt x="1704" y="385"/>
                    </a:moveTo>
                    <a:cubicBezTo>
                      <a:pt x="2200" y="385"/>
                      <a:pt x="2604" y="790"/>
                      <a:pt x="2604" y="1286"/>
                    </a:cubicBezTo>
                    <a:lnTo>
                      <a:pt x="2604" y="1653"/>
                    </a:lnTo>
                    <a:cubicBezTo>
                      <a:pt x="2604" y="2149"/>
                      <a:pt x="2199" y="2554"/>
                      <a:pt x="1704" y="2554"/>
                    </a:cubicBezTo>
                    <a:lnTo>
                      <a:pt x="1286" y="2554"/>
                    </a:lnTo>
                    <a:cubicBezTo>
                      <a:pt x="791" y="2554"/>
                      <a:pt x="387" y="2150"/>
                      <a:pt x="387" y="1653"/>
                    </a:cubicBezTo>
                    <a:lnTo>
                      <a:pt x="387" y="1286"/>
                    </a:lnTo>
                    <a:cubicBezTo>
                      <a:pt x="387" y="790"/>
                      <a:pt x="791" y="385"/>
                      <a:pt x="1286" y="385"/>
                    </a:cubicBezTo>
                    <a:close/>
                    <a:moveTo>
                      <a:pt x="1286" y="0"/>
                    </a:moveTo>
                    <a:cubicBezTo>
                      <a:pt x="577" y="0"/>
                      <a:pt x="1" y="577"/>
                      <a:pt x="1" y="1286"/>
                    </a:cubicBezTo>
                    <a:lnTo>
                      <a:pt x="1" y="1653"/>
                    </a:lnTo>
                    <a:cubicBezTo>
                      <a:pt x="1" y="2363"/>
                      <a:pt x="578" y="2940"/>
                      <a:pt x="1286" y="2940"/>
                    </a:cubicBezTo>
                    <a:lnTo>
                      <a:pt x="1704" y="2940"/>
                    </a:lnTo>
                    <a:cubicBezTo>
                      <a:pt x="2412" y="2940"/>
                      <a:pt x="2988" y="2363"/>
                      <a:pt x="2988" y="1653"/>
                    </a:cubicBezTo>
                    <a:lnTo>
                      <a:pt x="2988" y="1286"/>
                    </a:lnTo>
                    <a:cubicBezTo>
                      <a:pt x="2988" y="577"/>
                      <a:pt x="2412" y="0"/>
                      <a:pt x="170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" name="Google Shape;363;p36"/>
              <p:cNvSpPr/>
              <p:nvPr/>
            </p:nvSpPr>
            <p:spPr>
              <a:xfrm>
                <a:off x="1415734" y="4327833"/>
                <a:ext cx="253368" cy="253426"/>
              </a:xfrm>
              <a:custGeom>
                <a:avLst/>
                <a:gdLst/>
                <a:ahLst/>
                <a:cxnLst/>
                <a:rect l="l" t="t" r="r" b="b"/>
                <a:pathLst>
                  <a:path w="4337" h="4338" extrusionOk="0">
                    <a:moveTo>
                      <a:pt x="1260" y="0"/>
                    </a:moveTo>
                    <a:cubicBezTo>
                      <a:pt x="567" y="0"/>
                      <a:pt x="1" y="568"/>
                      <a:pt x="1" y="1262"/>
                    </a:cubicBezTo>
                    <a:lnTo>
                      <a:pt x="1" y="3076"/>
                    </a:lnTo>
                    <a:cubicBezTo>
                      <a:pt x="1" y="3770"/>
                      <a:pt x="567" y="4338"/>
                      <a:pt x="1260" y="4338"/>
                    </a:cubicBezTo>
                    <a:lnTo>
                      <a:pt x="3076" y="4338"/>
                    </a:lnTo>
                    <a:cubicBezTo>
                      <a:pt x="3768" y="4338"/>
                      <a:pt x="4336" y="3770"/>
                      <a:pt x="4336" y="3076"/>
                    </a:cubicBezTo>
                    <a:lnTo>
                      <a:pt x="4336" y="1262"/>
                    </a:lnTo>
                    <a:cubicBezTo>
                      <a:pt x="4336" y="568"/>
                      <a:pt x="3768" y="0"/>
                      <a:pt x="307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" name="Google Shape;364;p36"/>
              <p:cNvSpPr/>
              <p:nvPr/>
            </p:nvSpPr>
            <p:spPr>
              <a:xfrm>
                <a:off x="1431693" y="4343792"/>
                <a:ext cx="237419" cy="237536"/>
              </a:xfrm>
              <a:custGeom>
                <a:avLst/>
                <a:gdLst/>
                <a:ahLst/>
                <a:cxnLst/>
                <a:rect l="l" t="t" r="r" b="b"/>
                <a:pathLst>
                  <a:path w="4064" h="4066" extrusionOk="0">
                    <a:moveTo>
                      <a:pt x="3583" y="1"/>
                    </a:moveTo>
                    <a:cubicBezTo>
                      <a:pt x="3753" y="216"/>
                      <a:pt x="3855" y="487"/>
                      <a:pt x="3855" y="780"/>
                    </a:cubicBezTo>
                    <a:lnTo>
                      <a:pt x="3855" y="2596"/>
                    </a:lnTo>
                    <a:cubicBezTo>
                      <a:pt x="3855" y="3290"/>
                      <a:pt x="3288" y="3857"/>
                      <a:pt x="2595" y="3857"/>
                    </a:cubicBezTo>
                    <a:lnTo>
                      <a:pt x="779" y="3857"/>
                    </a:lnTo>
                    <a:cubicBezTo>
                      <a:pt x="486" y="3857"/>
                      <a:pt x="215" y="3754"/>
                      <a:pt x="0" y="3585"/>
                    </a:cubicBezTo>
                    <a:lnTo>
                      <a:pt x="0" y="3585"/>
                    </a:lnTo>
                    <a:cubicBezTo>
                      <a:pt x="231" y="3877"/>
                      <a:pt x="589" y="4066"/>
                      <a:pt x="987" y="4066"/>
                    </a:cubicBezTo>
                    <a:lnTo>
                      <a:pt x="2803" y="4066"/>
                    </a:lnTo>
                    <a:cubicBezTo>
                      <a:pt x="3495" y="4066"/>
                      <a:pt x="4063" y="3498"/>
                      <a:pt x="4063" y="2804"/>
                    </a:cubicBezTo>
                    <a:lnTo>
                      <a:pt x="4063" y="990"/>
                    </a:lnTo>
                    <a:cubicBezTo>
                      <a:pt x="4063" y="588"/>
                      <a:pt x="3873" y="232"/>
                      <a:pt x="358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" name="Google Shape;365;p36"/>
              <p:cNvSpPr/>
              <p:nvPr/>
            </p:nvSpPr>
            <p:spPr>
              <a:xfrm>
                <a:off x="1504359" y="4387519"/>
                <a:ext cx="76121" cy="149906"/>
              </a:xfrm>
              <a:custGeom>
                <a:avLst/>
                <a:gdLst/>
                <a:ahLst/>
                <a:cxnLst/>
                <a:rect l="l" t="t" r="r" b="b"/>
                <a:pathLst>
                  <a:path w="1303" h="2566" extrusionOk="0">
                    <a:moveTo>
                      <a:pt x="652" y="1"/>
                    </a:moveTo>
                    <a:cubicBezTo>
                      <a:pt x="292" y="1"/>
                      <a:pt x="1" y="292"/>
                      <a:pt x="1" y="652"/>
                    </a:cubicBezTo>
                    <a:cubicBezTo>
                      <a:pt x="1" y="910"/>
                      <a:pt x="152" y="1131"/>
                      <a:pt x="369" y="1235"/>
                    </a:cubicBezTo>
                    <a:lnTo>
                      <a:pt x="46" y="2454"/>
                    </a:lnTo>
                    <a:cubicBezTo>
                      <a:pt x="32" y="2516"/>
                      <a:pt x="74" y="2566"/>
                      <a:pt x="135" y="2566"/>
                    </a:cubicBezTo>
                    <a:lnTo>
                      <a:pt x="1166" y="2566"/>
                    </a:lnTo>
                    <a:cubicBezTo>
                      <a:pt x="1227" y="2566"/>
                      <a:pt x="1269" y="2516"/>
                      <a:pt x="1256" y="2454"/>
                    </a:cubicBezTo>
                    <a:lnTo>
                      <a:pt x="934" y="1235"/>
                    </a:lnTo>
                    <a:cubicBezTo>
                      <a:pt x="1151" y="1131"/>
                      <a:pt x="1303" y="910"/>
                      <a:pt x="1303" y="652"/>
                    </a:cubicBezTo>
                    <a:cubicBezTo>
                      <a:pt x="1303" y="292"/>
                      <a:pt x="1012" y="1"/>
                      <a:pt x="65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" name="Google Shape;366;p36"/>
              <p:cNvSpPr/>
              <p:nvPr/>
            </p:nvSpPr>
            <p:spPr>
              <a:xfrm>
                <a:off x="2074233" y="4175549"/>
                <a:ext cx="317805" cy="22024"/>
              </a:xfrm>
              <a:custGeom>
                <a:avLst/>
                <a:gdLst/>
                <a:ahLst/>
                <a:cxnLst/>
                <a:rect l="l" t="t" r="r" b="b"/>
                <a:pathLst>
                  <a:path w="5440" h="377" extrusionOk="0">
                    <a:moveTo>
                      <a:pt x="0" y="0"/>
                    </a:moveTo>
                    <a:lnTo>
                      <a:pt x="0" y="377"/>
                    </a:lnTo>
                    <a:lnTo>
                      <a:pt x="5440" y="377"/>
                    </a:lnTo>
                    <a:lnTo>
                      <a:pt x="544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" name="Google Shape;367;p36"/>
              <p:cNvSpPr/>
              <p:nvPr/>
            </p:nvSpPr>
            <p:spPr>
              <a:xfrm>
                <a:off x="1946263" y="4233949"/>
                <a:ext cx="573568" cy="22141"/>
              </a:xfrm>
              <a:custGeom>
                <a:avLst/>
                <a:gdLst/>
                <a:ahLst/>
                <a:cxnLst/>
                <a:rect l="l" t="t" r="r" b="b"/>
                <a:pathLst>
                  <a:path w="9818" h="379" extrusionOk="0">
                    <a:moveTo>
                      <a:pt x="0" y="1"/>
                    </a:moveTo>
                    <a:lnTo>
                      <a:pt x="0" y="378"/>
                    </a:lnTo>
                    <a:lnTo>
                      <a:pt x="9818" y="378"/>
                    </a:lnTo>
                    <a:lnTo>
                      <a:pt x="981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" name="Google Shape;368;p36"/>
              <p:cNvSpPr/>
              <p:nvPr/>
            </p:nvSpPr>
            <p:spPr>
              <a:xfrm>
                <a:off x="1946263" y="4349463"/>
                <a:ext cx="573568" cy="123149"/>
              </a:xfrm>
              <a:custGeom>
                <a:avLst/>
                <a:gdLst/>
                <a:ahLst/>
                <a:cxnLst/>
                <a:rect l="l" t="t" r="r" b="b"/>
                <a:pathLst>
                  <a:path w="9818" h="2108" extrusionOk="0">
                    <a:moveTo>
                      <a:pt x="8402" y="1"/>
                    </a:moveTo>
                    <a:cubicBezTo>
                      <a:pt x="8401" y="1"/>
                      <a:pt x="8401" y="1"/>
                      <a:pt x="8400" y="1"/>
                    </a:cubicBezTo>
                    <a:lnTo>
                      <a:pt x="1418" y="1"/>
                    </a:lnTo>
                    <a:cubicBezTo>
                      <a:pt x="638" y="1"/>
                      <a:pt x="0" y="475"/>
                      <a:pt x="0" y="1054"/>
                    </a:cubicBezTo>
                    <a:cubicBezTo>
                      <a:pt x="0" y="1634"/>
                      <a:pt x="638" y="2108"/>
                      <a:pt x="1418" y="2108"/>
                    </a:cubicBezTo>
                    <a:lnTo>
                      <a:pt x="8400" y="2108"/>
                    </a:lnTo>
                    <a:cubicBezTo>
                      <a:pt x="9180" y="2108"/>
                      <a:pt x="9818" y="1633"/>
                      <a:pt x="9818" y="1054"/>
                    </a:cubicBezTo>
                    <a:cubicBezTo>
                      <a:pt x="9818" y="475"/>
                      <a:pt x="9182" y="1"/>
                      <a:pt x="84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" name="Google Shape;369;p36"/>
              <p:cNvSpPr/>
              <p:nvPr/>
            </p:nvSpPr>
            <p:spPr>
              <a:xfrm>
                <a:off x="2076980" y="4400964"/>
                <a:ext cx="20155" cy="20155"/>
              </a:xfrm>
              <a:custGeom>
                <a:avLst/>
                <a:gdLst/>
                <a:ahLst/>
                <a:cxnLst/>
                <a:rect l="l" t="t" r="r" b="b"/>
                <a:pathLst>
                  <a:path w="345" h="345" extrusionOk="0">
                    <a:moveTo>
                      <a:pt x="172" y="1"/>
                    </a:moveTo>
                    <a:cubicBezTo>
                      <a:pt x="76" y="1"/>
                      <a:pt x="0" y="78"/>
                      <a:pt x="0" y="173"/>
                    </a:cubicBezTo>
                    <a:cubicBezTo>
                      <a:pt x="0" y="268"/>
                      <a:pt x="76" y="345"/>
                      <a:pt x="172" y="345"/>
                    </a:cubicBezTo>
                    <a:cubicBezTo>
                      <a:pt x="267" y="345"/>
                      <a:pt x="345" y="268"/>
                      <a:pt x="345" y="173"/>
                    </a:cubicBezTo>
                    <a:cubicBezTo>
                      <a:pt x="345" y="78"/>
                      <a:pt x="267" y="1"/>
                      <a:pt x="17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" name="Google Shape;370;p36"/>
              <p:cNvSpPr/>
              <p:nvPr/>
            </p:nvSpPr>
            <p:spPr>
              <a:xfrm>
                <a:off x="2135382" y="4400964"/>
                <a:ext cx="20213" cy="20155"/>
              </a:xfrm>
              <a:custGeom>
                <a:avLst/>
                <a:gdLst/>
                <a:ahLst/>
                <a:cxnLst/>
                <a:rect l="l" t="t" r="r" b="b"/>
                <a:pathLst>
                  <a:path w="346" h="345" extrusionOk="0">
                    <a:moveTo>
                      <a:pt x="173" y="1"/>
                    </a:moveTo>
                    <a:cubicBezTo>
                      <a:pt x="78" y="1"/>
                      <a:pt x="1" y="78"/>
                      <a:pt x="1" y="173"/>
                    </a:cubicBezTo>
                    <a:cubicBezTo>
                      <a:pt x="1" y="268"/>
                      <a:pt x="78" y="345"/>
                      <a:pt x="173" y="345"/>
                    </a:cubicBezTo>
                    <a:cubicBezTo>
                      <a:pt x="269" y="345"/>
                      <a:pt x="345" y="268"/>
                      <a:pt x="345" y="173"/>
                    </a:cubicBezTo>
                    <a:cubicBezTo>
                      <a:pt x="345" y="78"/>
                      <a:pt x="269" y="1"/>
                      <a:pt x="17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" name="Google Shape;371;p36"/>
              <p:cNvSpPr/>
              <p:nvPr/>
            </p:nvSpPr>
            <p:spPr>
              <a:xfrm>
                <a:off x="2193901" y="4400964"/>
                <a:ext cx="20155" cy="20155"/>
              </a:xfrm>
              <a:custGeom>
                <a:avLst/>
                <a:gdLst/>
                <a:ahLst/>
                <a:cxnLst/>
                <a:rect l="l" t="t" r="r" b="b"/>
                <a:pathLst>
                  <a:path w="345" h="345" extrusionOk="0">
                    <a:moveTo>
                      <a:pt x="173" y="1"/>
                    </a:moveTo>
                    <a:cubicBezTo>
                      <a:pt x="78" y="1"/>
                      <a:pt x="0" y="78"/>
                      <a:pt x="0" y="173"/>
                    </a:cubicBezTo>
                    <a:cubicBezTo>
                      <a:pt x="0" y="268"/>
                      <a:pt x="78" y="345"/>
                      <a:pt x="173" y="345"/>
                    </a:cubicBezTo>
                    <a:cubicBezTo>
                      <a:pt x="268" y="345"/>
                      <a:pt x="345" y="268"/>
                      <a:pt x="345" y="173"/>
                    </a:cubicBezTo>
                    <a:cubicBezTo>
                      <a:pt x="345" y="78"/>
                      <a:pt x="268" y="1"/>
                      <a:pt x="17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" name="Google Shape;372;p36"/>
              <p:cNvSpPr/>
              <p:nvPr/>
            </p:nvSpPr>
            <p:spPr>
              <a:xfrm>
                <a:off x="2252420" y="4400964"/>
                <a:ext cx="20155" cy="20155"/>
              </a:xfrm>
              <a:custGeom>
                <a:avLst/>
                <a:gdLst/>
                <a:ahLst/>
                <a:cxnLst/>
                <a:rect l="l" t="t" r="r" b="b"/>
                <a:pathLst>
                  <a:path w="345" h="345" extrusionOk="0">
                    <a:moveTo>
                      <a:pt x="172" y="1"/>
                    </a:moveTo>
                    <a:cubicBezTo>
                      <a:pt x="77" y="1"/>
                      <a:pt x="0" y="78"/>
                      <a:pt x="0" y="173"/>
                    </a:cubicBezTo>
                    <a:cubicBezTo>
                      <a:pt x="0" y="268"/>
                      <a:pt x="77" y="345"/>
                      <a:pt x="172" y="345"/>
                    </a:cubicBezTo>
                    <a:cubicBezTo>
                      <a:pt x="267" y="345"/>
                      <a:pt x="344" y="268"/>
                      <a:pt x="344" y="173"/>
                    </a:cubicBezTo>
                    <a:cubicBezTo>
                      <a:pt x="344" y="78"/>
                      <a:pt x="267" y="1"/>
                      <a:pt x="17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" name="Google Shape;373;p36"/>
              <p:cNvSpPr/>
              <p:nvPr/>
            </p:nvSpPr>
            <p:spPr>
              <a:xfrm>
                <a:off x="2310881" y="4400964"/>
                <a:ext cx="20213" cy="20155"/>
              </a:xfrm>
              <a:custGeom>
                <a:avLst/>
                <a:gdLst/>
                <a:ahLst/>
                <a:cxnLst/>
                <a:rect l="l" t="t" r="r" b="b"/>
                <a:pathLst>
                  <a:path w="346" h="345" extrusionOk="0">
                    <a:moveTo>
                      <a:pt x="173" y="1"/>
                    </a:moveTo>
                    <a:cubicBezTo>
                      <a:pt x="77" y="1"/>
                      <a:pt x="1" y="78"/>
                      <a:pt x="1" y="173"/>
                    </a:cubicBezTo>
                    <a:cubicBezTo>
                      <a:pt x="1" y="268"/>
                      <a:pt x="77" y="345"/>
                      <a:pt x="173" y="345"/>
                    </a:cubicBezTo>
                    <a:cubicBezTo>
                      <a:pt x="268" y="345"/>
                      <a:pt x="345" y="268"/>
                      <a:pt x="345" y="173"/>
                    </a:cubicBezTo>
                    <a:cubicBezTo>
                      <a:pt x="345" y="78"/>
                      <a:pt x="269" y="1"/>
                      <a:pt x="17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" name="Google Shape;374;p36"/>
              <p:cNvSpPr/>
              <p:nvPr/>
            </p:nvSpPr>
            <p:spPr>
              <a:xfrm>
                <a:off x="2369341" y="4400964"/>
                <a:ext cx="20155" cy="20155"/>
              </a:xfrm>
              <a:custGeom>
                <a:avLst/>
                <a:gdLst/>
                <a:ahLst/>
                <a:cxnLst/>
                <a:rect l="l" t="t" r="r" b="b"/>
                <a:pathLst>
                  <a:path w="345" h="345" extrusionOk="0">
                    <a:moveTo>
                      <a:pt x="172" y="1"/>
                    </a:moveTo>
                    <a:cubicBezTo>
                      <a:pt x="78" y="1"/>
                      <a:pt x="0" y="78"/>
                      <a:pt x="0" y="173"/>
                    </a:cubicBezTo>
                    <a:cubicBezTo>
                      <a:pt x="0" y="268"/>
                      <a:pt x="78" y="345"/>
                      <a:pt x="172" y="345"/>
                    </a:cubicBezTo>
                    <a:cubicBezTo>
                      <a:pt x="268" y="345"/>
                      <a:pt x="345" y="268"/>
                      <a:pt x="345" y="173"/>
                    </a:cubicBezTo>
                    <a:cubicBezTo>
                      <a:pt x="345" y="78"/>
                      <a:pt x="270" y="1"/>
                      <a:pt x="17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" name="Google Shape;375;p36"/>
              <p:cNvSpPr/>
              <p:nvPr/>
            </p:nvSpPr>
            <p:spPr>
              <a:xfrm>
                <a:off x="2133687" y="4554417"/>
                <a:ext cx="199154" cy="80795"/>
              </a:xfrm>
              <a:custGeom>
                <a:avLst/>
                <a:gdLst/>
                <a:ahLst/>
                <a:cxnLst/>
                <a:rect l="l" t="t" r="r" b="b"/>
                <a:pathLst>
                  <a:path w="3409" h="1383" extrusionOk="0">
                    <a:moveTo>
                      <a:pt x="1" y="1"/>
                    </a:moveTo>
                    <a:lnTo>
                      <a:pt x="1" y="1382"/>
                    </a:lnTo>
                    <a:lnTo>
                      <a:pt x="3408" y="1382"/>
                    </a:lnTo>
                    <a:lnTo>
                      <a:pt x="340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" name="Google Shape;376;p36"/>
              <p:cNvSpPr/>
              <p:nvPr/>
            </p:nvSpPr>
            <p:spPr>
              <a:xfrm>
                <a:off x="2168822" y="4583822"/>
                <a:ext cx="128816" cy="22083"/>
              </a:xfrm>
              <a:custGeom>
                <a:avLst/>
                <a:gdLst/>
                <a:ahLst/>
                <a:cxnLst/>
                <a:rect l="l" t="t" r="r" b="b"/>
                <a:pathLst>
                  <a:path w="2205" h="378" extrusionOk="0">
                    <a:moveTo>
                      <a:pt x="1" y="1"/>
                    </a:moveTo>
                    <a:lnTo>
                      <a:pt x="1" y="377"/>
                    </a:lnTo>
                    <a:lnTo>
                      <a:pt x="2204" y="377"/>
                    </a:lnTo>
                    <a:lnTo>
                      <a:pt x="220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" name="Google Shape;377;p36"/>
              <p:cNvSpPr/>
              <p:nvPr/>
            </p:nvSpPr>
            <p:spPr>
              <a:xfrm>
                <a:off x="1533882" y="3512341"/>
                <a:ext cx="750639" cy="651792"/>
              </a:xfrm>
              <a:custGeom>
                <a:avLst/>
                <a:gdLst/>
                <a:ahLst/>
                <a:cxnLst/>
                <a:rect l="l" t="t" r="r" b="b"/>
                <a:pathLst>
                  <a:path w="12849" h="11157" extrusionOk="0">
                    <a:moveTo>
                      <a:pt x="6424" y="0"/>
                    </a:moveTo>
                    <a:cubicBezTo>
                      <a:pt x="5969" y="362"/>
                      <a:pt x="4259" y="1596"/>
                      <a:pt x="2112" y="1632"/>
                    </a:cubicBezTo>
                    <a:cubicBezTo>
                      <a:pt x="2112" y="1632"/>
                      <a:pt x="1" y="8796"/>
                      <a:pt x="6424" y="11156"/>
                    </a:cubicBezTo>
                    <a:cubicBezTo>
                      <a:pt x="12848" y="8796"/>
                      <a:pt x="10737" y="1632"/>
                      <a:pt x="10737" y="1632"/>
                    </a:cubicBezTo>
                    <a:cubicBezTo>
                      <a:pt x="8589" y="1596"/>
                      <a:pt x="6881" y="363"/>
                      <a:pt x="642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" name="Google Shape;378;p36"/>
              <p:cNvSpPr/>
              <p:nvPr/>
            </p:nvSpPr>
            <p:spPr>
              <a:xfrm>
                <a:off x="1771699" y="3711040"/>
                <a:ext cx="291165" cy="228364"/>
              </a:xfrm>
              <a:custGeom>
                <a:avLst/>
                <a:gdLst/>
                <a:ahLst/>
                <a:cxnLst/>
                <a:rect l="l" t="t" r="r" b="b"/>
                <a:pathLst>
                  <a:path w="4984" h="3909" extrusionOk="0">
                    <a:moveTo>
                      <a:pt x="4432" y="1"/>
                    </a:moveTo>
                    <a:lnTo>
                      <a:pt x="1875" y="2927"/>
                    </a:lnTo>
                    <a:lnTo>
                      <a:pt x="425" y="1893"/>
                    </a:lnTo>
                    <a:lnTo>
                      <a:pt x="0" y="2488"/>
                    </a:lnTo>
                    <a:lnTo>
                      <a:pt x="1990" y="3908"/>
                    </a:lnTo>
                    <a:lnTo>
                      <a:pt x="4983" y="480"/>
                    </a:lnTo>
                    <a:lnTo>
                      <a:pt x="443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" name="Google Shape;379;p36"/>
              <p:cNvSpPr/>
              <p:nvPr/>
            </p:nvSpPr>
            <p:spPr>
              <a:xfrm>
                <a:off x="1810167" y="3602249"/>
                <a:ext cx="474546" cy="561825"/>
              </a:xfrm>
              <a:custGeom>
                <a:avLst/>
                <a:gdLst/>
                <a:ahLst/>
                <a:cxnLst/>
                <a:rect l="l" t="t" r="r" b="b"/>
                <a:pathLst>
                  <a:path w="8123" h="9617" extrusionOk="0">
                    <a:moveTo>
                      <a:pt x="5060" y="0"/>
                    </a:moveTo>
                    <a:lnTo>
                      <a:pt x="5060" y="0"/>
                    </a:lnTo>
                    <a:cubicBezTo>
                      <a:pt x="5172" y="2719"/>
                      <a:pt x="4496" y="6777"/>
                      <a:pt x="0" y="8764"/>
                    </a:cubicBezTo>
                    <a:cubicBezTo>
                      <a:pt x="487" y="9088"/>
                      <a:pt x="1049" y="9378"/>
                      <a:pt x="1700" y="9616"/>
                    </a:cubicBezTo>
                    <a:cubicBezTo>
                      <a:pt x="8122" y="7258"/>
                      <a:pt x="6011" y="94"/>
                      <a:pt x="6011" y="94"/>
                    </a:cubicBezTo>
                    <a:cubicBezTo>
                      <a:pt x="5683" y="89"/>
                      <a:pt x="5365" y="55"/>
                      <a:pt x="50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80" name="Google Shape;380;p36"/>
          <p:cNvGrpSpPr/>
          <p:nvPr/>
        </p:nvGrpSpPr>
        <p:grpSpPr>
          <a:xfrm>
            <a:off x="7280189" y="76211"/>
            <a:ext cx="1787631" cy="1977968"/>
            <a:chOff x="7280189" y="76211"/>
            <a:chExt cx="1787631" cy="1977968"/>
          </a:xfrm>
        </p:grpSpPr>
        <p:sp>
          <p:nvSpPr>
            <p:cNvPr id="381" name="Google Shape;381;p36"/>
            <p:cNvSpPr/>
            <p:nvPr/>
          </p:nvSpPr>
          <p:spPr>
            <a:xfrm flipH="1">
              <a:off x="8374848" y="76211"/>
              <a:ext cx="692971" cy="693467"/>
            </a:xfrm>
            <a:custGeom>
              <a:avLst/>
              <a:gdLst/>
              <a:ahLst/>
              <a:cxnLst/>
              <a:rect l="l" t="t" r="r" b="b"/>
              <a:pathLst>
                <a:path w="9786" h="9793" extrusionOk="0">
                  <a:moveTo>
                    <a:pt x="4894" y="1765"/>
                  </a:moveTo>
                  <a:cubicBezTo>
                    <a:pt x="6621" y="1765"/>
                    <a:pt x="8022" y="3165"/>
                    <a:pt x="8022" y="4895"/>
                  </a:cubicBezTo>
                  <a:cubicBezTo>
                    <a:pt x="8022" y="6624"/>
                    <a:pt x="6621" y="8022"/>
                    <a:pt x="4894" y="8022"/>
                  </a:cubicBezTo>
                  <a:cubicBezTo>
                    <a:pt x="3166" y="8022"/>
                    <a:pt x="1765" y="6622"/>
                    <a:pt x="1765" y="4895"/>
                  </a:cubicBezTo>
                  <a:cubicBezTo>
                    <a:pt x="1765" y="3166"/>
                    <a:pt x="3166" y="1765"/>
                    <a:pt x="4894" y="1765"/>
                  </a:cubicBezTo>
                  <a:close/>
                  <a:moveTo>
                    <a:pt x="4892" y="1"/>
                  </a:moveTo>
                  <a:cubicBezTo>
                    <a:pt x="4529" y="1"/>
                    <a:pt x="4234" y="297"/>
                    <a:pt x="4234" y="660"/>
                  </a:cubicBezTo>
                  <a:cubicBezTo>
                    <a:pt x="4234" y="691"/>
                    <a:pt x="4247" y="714"/>
                    <a:pt x="4250" y="746"/>
                  </a:cubicBezTo>
                  <a:cubicBezTo>
                    <a:pt x="3571" y="850"/>
                    <a:pt x="2943" y="1117"/>
                    <a:pt x="2413" y="1506"/>
                  </a:cubicBezTo>
                  <a:cubicBezTo>
                    <a:pt x="2395" y="1483"/>
                    <a:pt x="2387" y="1454"/>
                    <a:pt x="2365" y="1434"/>
                  </a:cubicBezTo>
                  <a:cubicBezTo>
                    <a:pt x="2236" y="1305"/>
                    <a:pt x="2067" y="1241"/>
                    <a:pt x="1898" y="1241"/>
                  </a:cubicBezTo>
                  <a:cubicBezTo>
                    <a:pt x="1729" y="1241"/>
                    <a:pt x="1560" y="1305"/>
                    <a:pt x="1432" y="1434"/>
                  </a:cubicBezTo>
                  <a:cubicBezTo>
                    <a:pt x="1175" y="1691"/>
                    <a:pt x="1175" y="2110"/>
                    <a:pt x="1432" y="2366"/>
                  </a:cubicBezTo>
                  <a:cubicBezTo>
                    <a:pt x="1453" y="2390"/>
                    <a:pt x="1480" y="2398"/>
                    <a:pt x="1503" y="2416"/>
                  </a:cubicBezTo>
                  <a:cubicBezTo>
                    <a:pt x="1113" y="2947"/>
                    <a:pt x="847" y="3570"/>
                    <a:pt x="743" y="4253"/>
                  </a:cubicBezTo>
                  <a:cubicBezTo>
                    <a:pt x="714" y="4249"/>
                    <a:pt x="688" y="4235"/>
                    <a:pt x="660" y="4235"/>
                  </a:cubicBezTo>
                  <a:cubicBezTo>
                    <a:pt x="297" y="4235"/>
                    <a:pt x="1" y="4532"/>
                    <a:pt x="1" y="4896"/>
                  </a:cubicBezTo>
                  <a:cubicBezTo>
                    <a:pt x="1" y="5260"/>
                    <a:pt x="298" y="5555"/>
                    <a:pt x="660" y="5555"/>
                  </a:cubicBezTo>
                  <a:cubicBezTo>
                    <a:pt x="690" y="5555"/>
                    <a:pt x="716" y="5543"/>
                    <a:pt x="743" y="5539"/>
                  </a:cubicBezTo>
                  <a:cubicBezTo>
                    <a:pt x="847" y="6218"/>
                    <a:pt x="1114" y="6843"/>
                    <a:pt x="1503" y="7376"/>
                  </a:cubicBezTo>
                  <a:cubicBezTo>
                    <a:pt x="1482" y="7392"/>
                    <a:pt x="1454" y="7402"/>
                    <a:pt x="1432" y="7424"/>
                  </a:cubicBezTo>
                  <a:cubicBezTo>
                    <a:pt x="1175" y="7680"/>
                    <a:pt x="1175" y="8101"/>
                    <a:pt x="1432" y="8357"/>
                  </a:cubicBezTo>
                  <a:cubicBezTo>
                    <a:pt x="1560" y="8485"/>
                    <a:pt x="1729" y="8550"/>
                    <a:pt x="1898" y="8550"/>
                  </a:cubicBezTo>
                  <a:cubicBezTo>
                    <a:pt x="2067" y="8550"/>
                    <a:pt x="2236" y="8485"/>
                    <a:pt x="2365" y="8357"/>
                  </a:cubicBezTo>
                  <a:cubicBezTo>
                    <a:pt x="2386" y="8336"/>
                    <a:pt x="2395" y="8307"/>
                    <a:pt x="2413" y="8285"/>
                  </a:cubicBezTo>
                  <a:cubicBezTo>
                    <a:pt x="2943" y="8676"/>
                    <a:pt x="3571" y="8940"/>
                    <a:pt x="4250" y="9046"/>
                  </a:cubicBezTo>
                  <a:cubicBezTo>
                    <a:pt x="4247" y="9075"/>
                    <a:pt x="4234" y="9101"/>
                    <a:pt x="4234" y="9131"/>
                  </a:cubicBezTo>
                  <a:cubicBezTo>
                    <a:pt x="4234" y="9494"/>
                    <a:pt x="4529" y="9792"/>
                    <a:pt x="4892" y="9792"/>
                  </a:cubicBezTo>
                  <a:cubicBezTo>
                    <a:pt x="5255" y="9792"/>
                    <a:pt x="5551" y="9494"/>
                    <a:pt x="5551" y="9131"/>
                  </a:cubicBezTo>
                  <a:cubicBezTo>
                    <a:pt x="5551" y="9101"/>
                    <a:pt x="5538" y="9075"/>
                    <a:pt x="5535" y="9046"/>
                  </a:cubicBezTo>
                  <a:cubicBezTo>
                    <a:pt x="6214" y="8940"/>
                    <a:pt x="6839" y="8676"/>
                    <a:pt x="7372" y="8285"/>
                  </a:cubicBezTo>
                  <a:cubicBezTo>
                    <a:pt x="7391" y="8309"/>
                    <a:pt x="7399" y="8336"/>
                    <a:pt x="7420" y="8357"/>
                  </a:cubicBezTo>
                  <a:cubicBezTo>
                    <a:pt x="7548" y="8485"/>
                    <a:pt x="7717" y="8550"/>
                    <a:pt x="7886" y="8550"/>
                  </a:cubicBezTo>
                  <a:cubicBezTo>
                    <a:pt x="8055" y="8550"/>
                    <a:pt x="8225" y="8485"/>
                    <a:pt x="8353" y="8357"/>
                  </a:cubicBezTo>
                  <a:cubicBezTo>
                    <a:pt x="8610" y="8101"/>
                    <a:pt x="8610" y="7680"/>
                    <a:pt x="8353" y="7424"/>
                  </a:cubicBezTo>
                  <a:cubicBezTo>
                    <a:pt x="8331" y="7403"/>
                    <a:pt x="8303" y="7392"/>
                    <a:pt x="8281" y="7376"/>
                  </a:cubicBezTo>
                  <a:cubicBezTo>
                    <a:pt x="8670" y="6843"/>
                    <a:pt x="8936" y="6220"/>
                    <a:pt x="9040" y="5539"/>
                  </a:cubicBezTo>
                  <a:cubicBezTo>
                    <a:pt x="9070" y="5542"/>
                    <a:pt x="9096" y="5555"/>
                    <a:pt x="9127" y="5555"/>
                  </a:cubicBezTo>
                  <a:cubicBezTo>
                    <a:pt x="9490" y="5555"/>
                    <a:pt x="9785" y="5260"/>
                    <a:pt x="9785" y="4896"/>
                  </a:cubicBezTo>
                  <a:cubicBezTo>
                    <a:pt x="9785" y="4532"/>
                    <a:pt x="9490" y="4235"/>
                    <a:pt x="9127" y="4235"/>
                  </a:cubicBezTo>
                  <a:cubicBezTo>
                    <a:pt x="9096" y="4235"/>
                    <a:pt x="9070" y="4249"/>
                    <a:pt x="9040" y="4253"/>
                  </a:cubicBezTo>
                  <a:cubicBezTo>
                    <a:pt x="8936" y="3573"/>
                    <a:pt x="8670" y="2947"/>
                    <a:pt x="8281" y="2416"/>
                  </a:cubicBezTo>
                  <a:cubicBezTo>
                    <a:pt x="8303" y="2398"/>
                    <a:pt x="8331" y="2390"/>
                    <a:pt x="8353" y="2366"/>
                  </a:cubicBezTo>
                  <a:cubicBezTo>
                    <a:pt x="8610" y="2110"/>
                    <a:pt x="8610" y="1691"/>
                    <a:pt x="8353" y="1434"/>
                  </a:cubicBezTo>
                  <a:cubicBezTo>
                    <a:pt x="8225" y="1305"/>
                    <a:pt x="8055" y="1241"/>
                    <a:pt x="7886" y="1241"/>
                  </a:cubicBezTo>
                  <a:cubicBezTo>
                    <a:pt x="7717" y="1241"/>
                    <a:pt x="7548" y="1305"/>
                    <a:pt x="7420" y="1434"/>
                  </a:cubicBezTo>
                  <a:cubicBezTo>
                    <a:pt x="7399" y="1454"/>
                    <a:pt x="7391" y="1484"/>
                    <a:pt x="7372" y="1506"/>
                  </a:cubicBezTo>
                  <a:cubicBezTo>
                    <a:pt x="6840" y="1117"/>
                    <a:pt x="6214" y="850"/>
                    <a:pt x="5535" y="746"/>
                  </a:cubicBezTo>
                  <a:cubicBezTo>
                    <a:pt x="5538" y="716"/>
                    <a:pt x="5551" y="691"/>
                    <a:pt x="5551" y="660"/>
                  </a:cubicBezTo>
                  <a:cubicBezTo>
                    <a:pt x="5551" y="297"/>
                    <a:pt x="5255" y="1"/>
                    <a:pt x="48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36"/>
            <p:cNvSpPr/>
            <p:nvPr/>
          </p:nvSpPr>
          <p:spPr>
            <a:xfrm flipH="1">
              <a:off x="8423992" y="1674411"/>
              <a:ext cx="381821" cy="379767"/>
            </a:xfrm>
            <a:custGeom>
              <a:avLst/>
              <a:gdLst/>
              <a:ahLst/>
              <a:cxnLst/>
              <a:rect l="l" t="t" r="r" b="b"/>
              <a:pathLst>
                <a:path w="5392" h="5363" extrusionOk="0">
                  <a:moveTo>
                    <a:pt x="2695" y="1"/>
                  </a:moveTo>
                  <a:lnTo>
                    <a:pt x="2069" y="2069"/>
                  </a:lnTo>
                  <a:lnTo>
                    <a:pt x="1" y="2683"/>
                  </a:lnTo>
                  <a:lnTo>
                    <a:pt x="2069" y="3294"/>
                  </a:lnTo>
                  <a:lnTo>
                    <a:pt x="2695" y="5362"/>
                  </a:lnTo>
                  <a:lnTo>
                    <a:pt x="3323" y="3294"/>
                  </a:lnTo>
                  <a:lnTo>
                    <a:pt x="5391" y="2683"/>
                  </a:lnTo>
                  <a:lnTo>
                    <a:pt x="3323" y="2069"/>
                  </a:lnTo>
                  <a:lnTo>
                    <a:pt x="269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36"/>
            <p:cNvSpPr/>
            <p:nvPr/>
          </p:nvSpPr>
          <p:spPr>
            <a:xfrm flipH="1">
              <a:off x="7280189" y="152412"/>
              <a:ext cx="221431" cy="220298"/>
            </a:xfrm>
            <a:custGeom>
              <a:avLst/>
              <a:gdLst/>
              <a:ahLst/>
              <a:cxnLst/>
              <a:rect l="l" t="t" r="r" b="b"/>
              <a:pathLst>
                <a:path w="3127" h="3111" extrusionOk="0">
                  <a:moveTo>
                    <a:pt x="1564" y="1"/>
                  </a:moveTo>
                  <a:lnTo>
                    <a:pt x="1199" y="1202"/>
                  </a:lnTo>
                  <a:lnTo>
                    <a:pt x="1" y="1556"/>
                  </a:lnTo>
                  <a:lnTo>
                    <a:pt x="1199" y="1912"/>
                  </a:lnTo>
                  <a:lnTo>
                    <a:pt x="1564" y="3110"/>
                  </a:lnTo>
                  <a:lnTo>
                    <a:pt x="1927" y="1912"/>
                  </a:lnTo>
                  <a:lnTo>
                    <a:pt x="3127" y="1556"/>
                  </a:lnTo>
                  <a:lnTo>
                    <a:pt x="1927" y="1202"/>
                  </a:lnTo>
                  <a:lnTo>
                    <a:pt x="156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36"/>
            <p:cNvSpPr/>
            <p:nvPr/>
          </p:nvSpPr>
          <p:spPr>
            <a:xfrm flipH="1">
              <a:off x="8803390" y="1487037"/>
              <a:ext cx="188220" cy="187370"/>
            </a:xfrm>
            <a:custGeom>
              <a:avLst/>
              <a:gdLst/>
              <a:ahLst/>
              <a:cxnLst/>
              <a:rect l="l" t="t" r="r" b="b"/>
              <a:pathLst>
                <a:path w="2658" h="2646" extrusionOk="0">
                  <a:moveTo>
                    <a:pt x="1329" y="0"/>
                  </a:moveTo>
                  <a:lnTo>
                    <a:pt x="1020" y="1021"/>
                  </a:lnTo>
                  <a:lnTo>
                    <a:pt x="0" y="1322"/>
                  </a:lnTo>
                  <a:lnTo>
                    <a:pt x="1020" y="1625"/>
                  </a:lnTo>
                  <a:lnTo>
                    <a:pt x="1329" y="2645"/>
                  </a:lnTo>
                  <a:lnTo>
                    <a:pt x="1637" y="1625"/>
                  </a:lnTo>
                  <a:lnTo>
                    <a:pt x="2658" y="1322"/>
                  </a:lnTo>
                  <a:lnTo>
                    <a:pt x="1637" y="1021"/>
                  </a:lnTo>
                  <a:lnTo>
                    <a:pt x="132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85" name="Google Shape;385;p36"/>
            <p:cNvGrpSpPr/>
            <p:nvPr/>
          </p:nvGrpSpPr>
          <p:grpSpPr>
            <a:xfrm>
              <a:off x="7501625" y="155243"/>
              <a:ext cx="1489976" cy="1255570"/>
              <a:chOff x="616175" y="1570092"/>
              <a:chExt cx="1489976" cy="1255570"/>
            </a:xfrm>
          </p:grpSpPr>
          <p:sp>
            <p:nvSpPr>
              <p:cNvPr id="386" name="Google Shape;386;p36"/>
              <p:cNvSpPr/>
              <p:nvPr/>
            </p:nvSpPr>
            <p:spPr>
              <a:xfrm>
                <a:off x="667023" y="1570092"/>
                <a:ext cx="1439129" cy="1249757"/>
              </a:xfrm>
              <a:custGeom>
                <a:avLst/>
                <a:gdLst/>
                <a:ahLst/>
                <a:cxnLst/>
                <a:rect l="l" t="t" r="r" b="b"/>
                <a:pathLst>
                  <a:path w="61898" h="53753" extrusionOk="0">
                    <a:moveTo>
                      <a:pt x="30950" y="0"/>
                    </a:moveTo>
                    <a:cubicBezTo>
                      <a:pt x="28754" y="1744"/>
                      <a:pt x="20519" y="7692"/>
                      <a:pt x="10168" y="7862"/>
                    </a:cubicBezTo>
                    <a:cubicBezTo>
                      <a:pt x="10168" y="7862"/>
                      <a:pt x="1" y="42385"/>
                      <a:pt x="30950" y="53752"/>
                    </a:cubicBezTo>
                    <a:cubicBezTo>
                      <a:pt x="61898" y="42385"/>
                      <a:pt x="51730" y="7862"/>
                      <a:pt x="51730" y="7862"/>
                    </a:cubicBezTo>
                    <a:cubicBezTo>
                      <a:pt x="41380" y="7692"/>
                      <a:pt x="33146" y="1744"/>
                      <a:pt x="309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" name="Google Shape;387;p36"/>
              <p:cNvSpPr/>
              <p:nvPr/>
            </p:nvSpPr>
            <p:spPr>
              <a:xfrm>
                <a:off x="1122607" y="1950811"/>
                <a:ext cx="558232" cy="437844"/>
              </a:xfrm>
              <a:custGeom>
                <a:avLst/>
                <a:gdLst/>
                <a:ahLst/>
                <a:cxnLst/>
                <a:rect l="l" t="t" r="r" b="b"/>
                <a:pathLst>
                  <a:path w="24010" h="18832" extrusionOk="0">
                    <a:moveTo>
                      <a:pt x="21357" y="1"/>
                    </a:moveTo>
                    <a:lnTo>
                      <a:pt x="9034" y="14110"/>
                    </a:lnTo>
                    <a:lnTo>
                      <a:pt x="2048" y="9121"/>
                    </a:lnTo>
                    <a:lnTo>
                      <a:pt x="0" y="11987"/>
                    </a:lnTo>
                    <a:lnTo>
                      <a:pt x="9587" y="18831"/>
                    </a:lnTo>
                    <a:lnTo>
                      <a:pt x="24009" y="2319"/>
                    </a:lnTo>
                    <a:lnTo>
                      <a:pt x="2135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" name="Google Shape;388;p36"/>
              <p:cNvSpPr/>
              <p:nvPr/>
            </p:nvSpPr>
            <p:spPr>
              <a:xfrm>
                <a:off x="1196239" y="1742421"/>
                <a:ext cx="909912" cy="1077428"/>
              </a:xfrm>
              <a:custGeom>
                <a:avLst/>
                <a:gdLst/>
                <a:ahLst/>
                <a:cxnLst/>
                <a:rect l="l" t="t" r="r" b="b"/>
                <a:pathLst>
                  <a:path w="39136" h="46341" extrusionOk="0">
                    <a:moveTo>
                      <a:pt x="24380" y="0"/>
                    </a:moveTo>
                    <a:cubicBezTo>
                      <a:pt x="24919" y="13103"/>
                      <a:pt x="21662" y="32654"/>
                      <a:pt x="0" y="42228"/>
                    </a:cubicBezTo>
                    <a:cubicBezTo>
                      <a:pt x="2344" y="43794"/>
                      <a:pt x="5052" y="45188"/>
                      <a:pt x="8188" y="46340"/>
                    </a:cubicBezTo>
                    <a:cubicBezTo>
                      <a:pt x="39136" y="34973"/>
                      <a:pt x="28968" y="450"/>
                      <a:pt x="28968" y="450"/>
                    </a:cubicBezTo>
                    <a:cubicBezTo>
                      <a:pt x="27384" y="423"/>
                      <a:pt x="25851" y="260"/>
                      <a:pt x="2438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" name="Google Shape;389;p36"/>
              <p:cNvSpPr/>
              <p:nvPr/>
            </p:nvSpPr>
            <p:spPr>
              <a:xfrm>
                <a:off x="684646" y="1942580"/>
                <a:ext cx="303273" cy="298344"/>
              </a:xfrm>
              <a:custGeom>
                <a:avLst/>
                <a:gdLst/>
                <a:ahLst/>
                <a:cxnLst/>
                <a:rect l="l" t="t" r="r" b="b"/>
                <a:pathLst>
                  <a:path w="13044" h="12832" extrusionOk="0">
                    <a:moveTo>
                      <a:pt x="7432" y="1682"/>
                    </a:moveTo>
                    <a:cubicBezTo>
                      <a:pt x="9597" y="1682"/>
                      <a:pt x="11360" y="3444"/>
                      <a:pt x="11360" y="5610"/>
                    </a:cubicBezTo>
                    <a:lnTo>
                      <a:pt x="11360" y="7217"/>
                    </a:lnTo>
                    <a:cubicBezTo>
                      <a:pt x="11360" y="9385"/>
                      <a:pt x="9599" y="11147"/>
                      <a:pt x="7432" y="11147"/>
                    </a:cubicBezTo>
                    <a:lnTo>
                      <a:pt x="5612" y="11147"/>
                    </a:lnTo>
                    <a:cubicBezTo>
                      <a:pt x="3447" y="11147"/>
                      <a:pt x="1683" y="9384"/>
                      <a:pt x="1683" y="7217"/>
                    </a:cubicBezTo>
                    <a:lnTo>
                      <a:pt x="1683" y="5610"/>
                    </a:lnTo>
                    <a:cubicBezTo>
                      <a:pt x="1683" y="3444"/>
                      <a:pt x="3445" y="1682"/>
                      <a:pt x="5612" y="1682"/>
                    </a:cubicBezTo>
                    <a:close/>
                    <a:moveTo>
                      <a:pt x="5612" y="0"/>
                    </a:moveTo>
                    <a:cubicBezTo>
                      <a:pt x="2517" y="0"/>
                      <a:pt x="0" y="2517"/>
                      <a:pt x="0" y="5612"/>
                    </a:cubicBezTo>
                    <a:lnTo>
                      <a:pt x="0" y="7219"/>
                    </a:lnTo>
                    <a:cubicBezTo>
                      <a:pt x="0" y="10313"/>
                      <a:pt x="2517" y="12832"/>
                      <a:pt x="5612" y="12832"/>
                    </a:cubicBezTo>
                    <a:lnTo>
                      <a:pt x="7432" y="12832"/>
                    </a:lnTo>
                    <a:cubicBezTo>
                      <a:pt x="10527" y="12832"/>
                      <a:pt x="13043" y="10313"/>
                      <a:pt x="13043" y="7219"/>
                    </a:cubicBezTo>
                    <a:lnTo>
                      <a:pt x="13043" y="5612"/>
                    </a:lnTo>
                    <a:cubicBezTo>
                      <a:pt x="13043" y="2517"/>
                      <a:pt x="10527" y="0"/>
                      <a:pt x="743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" name="Google Shape;390;p36"/>
              <p:cNvSpPr/>
              <p:nvPr/>
            </p:nvSpPr>
            <p:spPr>
              <a:xfrm>
                <a:off x="616175" y="2074152"/>
                <a:ext cx="440216" cy="440239"/>
              </a:xfrm>
              <a:custGeom>
                <a:avLst/>
                <a:gdLst/>
                <a:ahLst/>
                <a:cxnLst/>
                <a:rect l="l" t="t" r="r" b="b"/>
                <a:pathLst>
                  <a:path w="18934" h="18935" extrusionOk="0">
                    <a:moveTo>
                      <a:pt x="5504" y="1"/>
                    </a:moveTo>
                    <a:cubicBezTo>
                      <a:pt x="2477" y="1"/>
                      <a:pt x="0" y="2478"/>
                      <a:pt x="0" y="5507"/>
                    </a:cubicBezTo>
                    <a:lnTo>
                      <a:pt x="0" y="13430"/>
                    </a:lnTo>
                    <a:cubicBezTo>
                      <a:pt x="0" y="16458"/>
                      <a:pt x="2477" y="18934"/>
                      <a:pt x="5504" y="18934"/>
                    </a:cubicBezTo>
                    <a:lnTo>
                      <a:pt x="13429" y="18934"/>
                    </a:lnTo>
                    <a:cubicBezTo>
                      <a:pt x="16456" y="18934"/>
                      <a:pt x="18933" y="16458"/>
                      <a:pt x="18933" y="13430"/>
                    </a:cubicBezTo>
                    <a:lnTo>
                      <a:pt x="18933" y="5507"/>
                    </a:lnTo>
                    <a:cubicBezTo>
                      <a:pt x="18933" y="2478"/>
                      <a:pt x="16456" y="1"/>
                      <a:pt x="1342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" name="Google Shape;391;p36"/>
              <p:cNvSpPr/>
              <p:nvPr/>
            </p:nvSpPr>
            <p:spPr>
              <a:xfrm>
                <a:off x="643866" y="2101866"/>
                <a:ext cx="412525" cy="412478"/>
              </a:xfrm>
              <a:custGeom>
                <a:avLst/>
                <a:gdLst/>
                <a:ahLst/>
                <a:cxnLst/>
                <a:rect l="l" t="t" r="r" b="b"/>
                <a:pathLst>
                  <a:path w="17743" h="17741" extrusionOk="0">
                    <a:moveTo>
                      <a:pt x="15642" y="0"/>
                    </a:moveTo>
                    <a:lnTo>
                      <a:pt x="15642" y="0"/>
                    </a:lnTo>
                    <a:cubicBezTo>
                      <a:pt x="16386" y="940"/>
                      <a:pt x="16832" y="2123"/>
                      <a:pt x="16832" y="3404"/>
                    </a:cubicBezTo>
                    <a:lnTo>
                      <a:pt x="16832" y="11329"/>
                    </a:lnTo>
                    <a:cubicBezTo>
                      <a:pt x="16832" y="14356"/>
                      <a:pt x="14356" y="16834"/>
                      <a:pt x="11328" y="16834"/>
                    </a:cubicBezTo>
                    <a:lnTo>
                      <a:pt x="3405" y="16834"/>
                    </a:lnTo>
                    <a:cubicBezTo>
                      <a:pt x="2121" y="16834"/>
                      <a:pt x="940" y="16384"/>
                      <a:pt x="0" y="15641"/>
                    </a:cubicBezTo>
                    <a:lnTo>
                      <a:pt x="0" y="15641"/>
                    </a:lnTo>
                    <a:cubicBezTo>
                      <a:pt x="1011" y="16915"/>
                      <a:pt x="2568" y="17741"/>
                      <a:pt x="4312" y="17741"/>
                    </a:cubicBezTo>
                    <a:lnTo>
                      <a:pt x="12237" y="17741"/>
                    </a:lnTo>
                    <a:cubicBezTo>
                      <a:pt x="15264" y="17741"/>
                      <a:pt x="17741" y="15265"/>
                      <a:pt x="17741" y="12237"/>
                    </a:cubicBezTo>
                    <a:lnTo>
                      <a:pt x="17741" y="4313"/>
                    </a:lnTo>
                    <a:cubicBezTo>
                      <a:pt x="17742" y="2571"/>
                      <a:pt x="16917" y="1011"/>
                      <a:pt x="1564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" name="Google Shape;392;p36"/>
              <p:cNvSpPr/>
              <p:nvPr/>
            </p:nvSpPr>
            <p:spPr>
              <a:xfrm>
                <a:off x="770229" y="2177754"/>
                <a:ext cx="132107" cy="260307"/>
              </a:xfrm>
              <a:custGeom>
                <a:avLst/>
                <a:gdLst/>
                <a:ahLst/>
                <a:cxnLst/>
                <a:rect l="l" t="t" r="r" b="b"/>
                <a:pathLst>
                  <a:path w="5682" h="11196" extrusionOk="0">
                    <a:moveTo>
                      <a:pt x="2841" y="1"/>
                    </a:moveTo>
                    <a:cubicBezTo>
                      <a:pt x="1272" y="1"/>
                      <a:pt x="0" y="1272"/>
                      <a:pt x="0" y="2841"/>
                    </a:cubicBezTo>
                    <a:cubicBezTo>
                      <a:pt x="0" y="3966"/>
                      <a:pt x="659" y="4931"/>
                      <a:pt x="1610" y="5390"/>
                    </a:cubicBezTo>
                    <a:lnTo>
                      <a:pt x="197" y="10712"/>
                    </a:lnTo>
                    <a:cubicBezTo>
                      <a:pt x="142" y="10978"/>
                      <a:pt x="320" y="11195"/>
                      <a:pt x="592" y="11195"/>
                    </a:cubicBezTo>
                    <a:lnTo>
                      <a:pt x="5093" y="11195"/>
                    </a:lnTo>
                    <a:cubicBezTo>
                      <a:pt x="5362" y="11195"/>
                      <a:pt x="5541" y="10979"/>
                      <a:pt x="5487" y="10712"/>
                    </a:cubicBezTo>
                    <a:lnTo>
                      <a:pt x="4074" y="5389"/>
                    </a:lnTo>
                    <a:cubicBezTo>
                      <a:pt x="5021" y="4931"/>
                      <a:pt x="5681" y="3969"/>
                      <a:pt x="5681" y="2841"/>
                    </a:cubicBezTo>
                    <a:cubicBezTo>
                      <a:pt x="5681" y="1272"/>
                      <a:pt x="4409" y="1"/>
                      <a:pt x="284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" name="Google Shape;393;p36"/>
              <p:cNvSpPr/>
              <p:nvPr/>
            </p:nvSpPr>
            <p:spPr>
              <a:xfrm>
                <a:off x="1520181" y="2312813"/>
                <a:ext cx="460792" cy="419849"/>
              </a:xfrm>
              <a:custGeom>
                <a:avLst/>
                <a:gdLst/>
                <a:ahLst/>
                <a:cxnLst/>
                <a:rect l="l" t="t" r="r" b="b"/>
                <a:pathLst>
                  <a:path w="19819" h="18058" extrusionOk="0">
                    <a:moveTo>
                      <a:pt x="9912" y="2045"/>
                    </a:moveTo>
                    <a:cubicBezTo>
                      <a:pt x="11699" y="2045"/>
                      <a:pt x="13486" y="2726"/>
                      <a:pt x="14849" y="4089"/>
                    </a:cubicBezTo>
                    <a:cubicBezTo>
                      <a:pt x="17573" y="6818"/>
                      <a:pt x="17573" y="11238"/>
                      <a:pt x="14849" y="13963"/>
                    </a:cubicBezTo>
                    <a:cubicBezTo>
                      <a:pt x="13485" y="15326"/>
                      <a:pt x="11698" y="16007"/>
                      <a:pt x="9911" y="16007"/>
                    </a:cubicBezTo>
                    <a:cubicBezTo>
                      <a:pt x="8124" y="16007"/>
                      <a:pt x="6338" y="15326"/>
                      <a:pt x="4975" y="13963"/>
                    </a:cubicBezTo>
                    <a:cubicBezTo>
                      <a:pt x="2250" y="11238"/>
                      <a:pt x="2250" y="6817"/>
                      <a:pt x="4975" y="4089"/>
                    </a:cubicBezTo>
                    <a:cubicBezTo>
                      <a:pt x="6338" y="2726"/>
                      <a:pt x="8125" y="2045"/>
                      <a:pt x="9912" y="2045"/>
                    </a:cubicBezTo>
                    <a:close/>
                    <a:moveTo>
                      <a:pt x="9911" y="1"/>
                    </a:moveTo>
                    <a:cubicBezTo>
                      <a:pt x="7601" y="1"/>
                      <a:pt x="5289" y="882"/>
                      <a:pt x="3526" y="2645"/>
                    </a:cubicBezTo>
                    <a:cubicBezTo>
                      <a:pt x="1" y="6171"/>
                      <a:pt x="1" y="11887"/>
                      <a:pt x="3526" y="15413"/>
                    </a:cubicBezTo>
                    <a:cubicBezTo>
                      <a:pt x="5289" y="17176"/>
                      <a:pt x="7600" y="18057"/>
                      <a:pt x="9910" y="18057"/>
                    </a:cubicBezTo>
                    <a:cubicBezTo>
                      <a:pt x="12221" y="18057"/>
                      <a:pt x="14531" y="17176"/>
                      <a:pt x="16294" y="15413"/>
                    </a:cubicBezTo>
                    <a:cubicBezTo>
                      <a:pt x="19819" y="11887"/>
                      <a:pt x="19819" y="6171"/>
                      <a:pt x="16294" y="2645"/>
                    </a:cubicBezTo>
                    <a:cubicBezTo>
                      <a:pt x="14533" y="882"/>
                      <a:pt x="12222" y="1"/>
                      <a:pt x="991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" name="Google Shape;394;p36"/>
              <p:cNvSpPr/>
              <p:nvPr/>
            </p:nvSpPr>
            <p:spPr>
              <a:xfrm>
                <a:off x="1572494" y="2360336"/>
                <a:ext cx="356283" cy="324663"/>
              </a:xfrm>
              <a:custGeom>
                <a:avLst/>
                <a:gdLst/>
                <a:ahLst/>
                <a:cxnLst/>
                <a:rect l="l" t="t" r="r" b="b"/>
                <a:pathLst>
                  <a:path w="15324" h="13964" extrusionOk="0">
                    <a:moveTo>
                      <a:pt x="7662" y="1"/>
                    </a:moveTo>
                    <a:cubicBezTo>
                      <a:pt x="5875" y="1"/>
                      <a:pt x="4088" y="682"/>
                      <a:pt x="2725" y="2045"/>
                    </a:cubicBezTo>
                    <a:cubicBezTo>
                      <a:pt x="0" y="4773"/>
                      <a:pt x="0" y="9194"/>
                      <a:pt x="2725" y="11919"/>
                    </a:cubicBezTo>
                    <a:cubicBezTo>
                      <a:pt x="4088" y="13282"/>
                      <a:pt x="5874" y="13963"/>
                      <a:pt x="7661" y="13963"/>
                    </a:cubicBezTo>
                    <a:cubicBezTo>
                      <a:pt x="9448" y="13963"/>
                      <a:pt x="11235" y="13282"/>
                      <a:pt x="12599" y="11919"/>
                    </a:cubicBezTo>
                    <a:cubicBezTo>
                      <a:pt x="15323" y="9194"/>
                      <a:pt x="15323" y="4774"/>
                      <a:pt x="12599" y="2045"/>
                    </a:cubicBezTo>
                    <a:cubicBezTo>
                      <a:pt x="11236" y="682"/>
                      <a:pt x="9449" y="1"/>
                      <a:pt x="766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" name="Google Shape;395;p36"/>
              <p:cNvSpPr/>
              <p:nvPr/>
            </p:nvSpPr>
            <p:spPr>
              <a:xfrm>
                <a:off x="1847100" y="2619178"/>
                <a:ext cx="206506" cy="206483"/>
              </a:xfrm>
              <a:custGeom>
                <a:avLst/>
                <a:gdLst/>
                <a:ahLst/>
                <a:cxnLst/>
                <a:rect l="l" t="t" r="r" b="b"/>
                <a:pathLst>
                  <a:path w="8882" h="8881" extrusionOk="0">
                    <a:moveTo>
                      <a:pt x="1573" y="0"/>
                    </a:moveTo>
                    <a:lnTo>
                      <a:pt x="0" y="1574"/>
                    </a:lnTo>
                    <a:lnTo>
                      <a:pt x="7309" y="8880"/>
                    </a:lnTo>
                    <a:lnTo>
                      <a:pt x="8882" y="7310"/>
                    </a:lnTo>
                    <a:lnTo>
                      <a:pt x="157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" name="Google Shape;396;p36"/>
              <p:cNvSpPr/>
              <p:nvPr/>
            </p:nvSpPr>
            <p:spPr>
              <a:xfrm>
                <a:off x="1980462" y="2752540"/>
                <a:ext cx="73144" cy="73121"/>
              </a:xfrm>
              <a:custGeom>
                <a:avLst/>
                <a:gdLst/>
                <a:ahLst/>
                <a:cxnLst/>
                <a:rect l="l" t="t" r="r" b="b"/>
                <a:pathLst>
                  <a:path w="3146" h="3145" extrusionOk="0">
                    <a:moveTo>
                      <a:pt x="1573" y="0"/>
                    </a:moveTo>
                    <a:lnTo>
                      <a:pt x="0" y="1574"/>
                    </a:lnTo>
                    <a:lnTo>
                      <a:pt x="1573" y="3144"/>
                    </a:lnTo>
                    <a:lnTo>
                      <a:pt x="3146" y="1574"/>
                    </a:lnTo>
                    <a:lnTo>
                      <a:pt x="157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" name="Google Shape;397;p36"/>
              <p:cNvSpPr/>
              <p:nvPr/>
            </p:nvSpPr>
            <p:spPr>
              <a:xfrm>
                <a:off x="1727339" y="2398978"/>
                <a:ext cx="50057" cy="50034"/>
              </a:xfrm>
              <a:custGeom>
                <a:avLst/>
                <a:gdLst/>
                <a:ahLst/>
                <a:cxnLst/>
                <a:rect l="l" t="t" r="r" b="b"/>
                <a:pathLst>
                  <a:path w="2153" h="2152" extrusionOk="0">
                    <a:moveTo>
                      <a:pt x="1077" y="0"/>
                    </a:moveTo>
                    <a:cubicBezTo>
                      <a:pt x="482" y="0"/>
                      <a:pt x="0" y="482"/>
                      <a:pt x="0" y="1076"/>
                    </a:cubicBezTo>
                    <a:cubicBezTo>
                      <a:pt x="0" y="1669"/>
                      <a:pt x="482" y="2151"/>
                      <a:pt x="1077" y="2151"/>
                    </a:cubicBezTo>
                    <a:cubicBezTo>
                      <a:pt x="1671" y="2151"/>
                      <a:pt x="2153" y="1669"/>
                      <a:pt x="2153" y="1076"/>
                    </a:cubicBezTo>
                    <a:cubicBezTo>
                      <a:pt x="2153" y="482"/>
                      <a:pt x="1671" y="0"/>
                      <a:pt x="107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ACAC024-A3CF-B834-F434-EECC3CBC0958}"/>
              </a:ext>
            </a:extLst>
          </p:cNvPr>
          <p:cNvSpPr txBox="1"/>
          <p:nvPr/>
        </p:nvSpPr>
        <p:spPr>
          <a:xfrm>
            <a:off x="1196898" y="312231"/>
            <a:ext cx="706987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dirty="0">
                <a:solidFill>
                  <a:schemeClr val="bg1"/>
                </a:solidFill>
                <a:latin typeface="Montserrat Black" panose="00000A00000000000000" pitchFamily="2" charset="0"/>
              </a:rPr>
              <a:t>Features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FB998DC-9513-AA0C-91DB-3D96E323E1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2262273"/>
              </p:ext>
            </p:extLst>
          </p:nvPr>
        </p:nvGraphicFramePr>
        <p:xfrm>
          <a:off x="977590" y="1573096"/>
          <a:ext cx="7188820" cy="2560320"/>
        </p:xfrm>
        <a:graphic>
          <a:graphicData uri="http://schemas.openxmlformats.org/drawingml/2006/table">
            <a:tbl>
              <a:tblPr firstRow="1" bandRow="1">
                <a:tableStyleId>{7B46C865-28E1-4B49-862A-1C31F791FAEC}</a:tableStyleId>
              </a:tblPr>
              <a:tblGrid>
                <a:gridCol w="3594410">
                  <a:extLst>
                    <a:ext uri="{9D8B030D-6E8A-4147-A177-3AD203B41FA5}">
                      <a16:colId xmlns:a16="http://schemas.microsoft.com/office/drawing/2014/main" val="547445572"/>
                    </a:ext>
                  </a:extLst>
                </a:gridCol>
                <a:gridCol w="3594410">
                  <a:extLst>
                    <a:ext uri="{9D8B030D-6E8A-4147-A177-3AD203B41FA5}">
                      <a16:colId xmlns:a16="http://schemas.microsoft.com/office/drawing/2014/main" val="5233912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  <a:latin typeface="Montserrat Black" panose="00000A00000000000000" pitchFamily="2" charset="0"/>
                        </a:rPr>
                        <a:t>User Features</a:t>
                      </a:r>
                    </a:p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  <a:latin typeface="Montserrat Black" panose="00000A00000000000000" pitchFamily="2" charset="0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Montserrat Medium" panose="00000600000000000000" pitchFamily="2" charset="0"/>
                        </a:rPr>
                        <a:t>Secure login &amp; registration.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Montserrat Medium" panose="00000600000000000000" pitchFamily="2" charset="0"/>
                        </a:rPr>
                        <a:t>Product search, browse, and detailed views.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Montserrat Medium" panose="00000600000000000000" pitchFamily="2" charset="0"/>
                        </a:rPr>
                        <a:t>Shopping cart &amp; secure payments.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Montserrat Medium" panose="00000600000000000000" pitchFamily="2" charset="0"/>
                        </a:rPr>
                        <a:t>View order details &amp; tracking.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Montserrat Medium" panose="00000600000000000000" pitchFamily="2" charset="0"/>
                        </a:rPr>
                        <a:t>Automated emails for registration, order confirmation, shipping, restock alerts.</a:t>
                      </a:r>
                    </a:p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  <a:latin typeface="Montserrat Black" panose="00000A00000000000000" pitchFamily="2" charset="0"/>
                        </a:rPr>
                        <a:t>Admin Features</a:t>
                      </a:r>
                    </a:p>
                    <a:p>
                      <a:pPr algn="ctr"/>
                      <a:endParaRPr lang="en-US" sz="1600" dirty="0">
                        <a:solidFill>
                          <a:schemeClr val="bg1"/>
                        </a:solidFill>
                        <a:latin typeface="Montserrat Black" panose="00000A00000000000000" pitchFamily="2" charset="0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tx1"/>
                          </a:solidFill>
                          <a:latin typeface="Montserrat Medium" panose="00000600000000000000" pitchFamily="2" charset="0"/>
                        </a:rPr>
                        <a:t>Add, update, or remove products.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tx1"/>
                          </a:solidFill>
                          <a:latin typeface="Montserrat Medium" panose="00000600000000000000" pitchFamily="2" charset="0"/>
                        </a:rPr>
                        <a:t>Manage shipped and unshipped orders.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tx1"/>
                          </a:solidFill>
                          <a:latin typeface="Montserrat Medium" panose="00000600000000000000" pitchFamily="2" charset="0"/>
                        </a:rPr>
                        <a:t>Notify users of product restocks.</a:t>
                      </a:r>
                    </a:p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94069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586628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822" y="129495"/>
            <a:ext cx="4591025" cy="4488075"/>
          </a:xfrm>
          <a:prstGeom prst="rect">
            <a:avLst/>
          </a:prstGeom>
        </p:spPr>
      </p:pic>
      <p:sp>
        <p:nvSpPr>
          <p:cNvPr id="16" name="Rectangle: Rounded Corners 7">
            <a:extLst>
              <a:ext uri="{FF2B5EF4-FFF2-40B4-BE49-F238E27FC236}">
                <a16:creationId xmlns:a16="http://schemas.microsoft.com/office/drawing/2014/main" id="{DB1B394B-B7AE-4627-B974-F81DA6E96042}"/>
              </a:ext>
            </a:extLst>
          </p:cNvPr>
          <p:cNvSpPr/>
          <p:nvPr/>
        </p:nvSpPr>
        <p:spPr>
          <a:xfrm>
            <a:off x="3308869" y="4517331"/>
            <a:ext cx="2314989" cy="52680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ER Diagram</a:t>
            </a:r>
          </a:p>
        </p:txBody>
      </p:sp>
    </p:spTree>
    <p:extLst>
      <p:ext uri="{BB962C8B-B14F-4D97-AF65-F5344CB8AC3E}">
        <p14:creationId xmlns:p14="http://schemas.microsoft.com/office/powerpoint/2010/main" val="28358166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45AF02C-FC45-4EFA-B7A5-933298AB3694}"/>
              </a:ext>
            </a:extLst>
          </p:cNvPr>
          <p:cNvSpPr/>
          <p:nvPr/>
        </p:nvSpPr>
        <p:spPr>
          <a:xfrm>
            <a:off x="2453453" y="1355365"/>
            <a:ext cx="4333923" cy="243277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>
                <a:latin typeface="Montserrat Black" panose="00000A00000000000000" pitchFamily="2" charset="0"/>
              </a:rPr>
              <a:t>User Side</a:t>
            </a:r>
          </a:p>
        </p:txBody>
      </p:sp>
    </p:spTree>
    <p:extLst>
      <p:ext uri="{BB962C8B-B14F-4D97-AF65-F5344CB8AC3E}">
        <p14:creationId xmlns:p14="http://schemas.microsoft.com/office/powerpoint/2010/main" val="22456209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04" name="Google Shape;1704;p58"/>
          <p:cNvGrpSpPr/>
          <p:nvPr/>
        </p:nvGrpSpPr>
        <p:grpSpPr>
          <a:xfrm>
            <a:off x="596543" y="-794186"/>
            <a:ext cx="7915086" cy="6792688"/>
            <a:chOff x="3713739" y="536390"/>
            <a:chExt cx="4405473" cy="4066742"/>
          </a:xfrm>
        </p:grpSpPr>
        <p:grpSp>
          <p:nvGrpSpPr>
            <p:cNvPr id="1707" name="Google Shape;1707;p58"/>
            <p:cNvGrpSpPr/>
            <p:nvPr/>
          </p:nvGrpSpPr>
          <p:grpSpPr>
            <a:xfrm>
              <a:off x="3713757" y="1214253"/>
              <a:ext cx="4405453" cy="2714993"/>
              <a:chOff x="3637557" y="1214253"/>
              <a:chExt cx="4405453" cy="2714993"/>
            </a:xfrm>
          </p:grpSpPr>
          <p:sp>
            <p:nvSpPr>
              <p:cNvPr id="1708" name="Google Shape;1708;p58"/>
              <p:cNvSpPr/>
              <p:nvPr/>
            </p:nvSpPr>
            <p:spPr>
              <a:xfrm>
                <a:off x="3865952" y="1214253"/>
                <a:ext cx="3948891" cy="2646285"/>
              </a:xfrm>
              <a:custGeom>
                <a:avLst/>
                <a:gdLst/>
                <a:ahLst/>
                <a:cxnLst/>
                <a:rect l="l" t="t" r="r" b="b"/>
                <a:pathLst>
                  <a:path w="27686" h="16895" extrusionOk="0">
                    <a:moveTo>
                      <a:pt x="867" y="0"/>
                    </a:moveTo>
                    <a:cubicBezTo>
                      <a:pt x="391" y="0"/>
                      <a:pt x="1" y="390"/>
                      <a:pt x="1" y="866"/>
                    </a:cubicBezTo>
                    <a:lnTo>
                      <a:pt x="1" y="16029"/>
                    </a:lnTo>
                    <a:cubicBezTo>
                      <a:pt x="1" y="16506"/>
                      <a:pt x="391" y="16895"/>
                      <a:pt x="867" y="16895"/>
                    </a:cubicBezTo>
                    <a:lnTo>
                      <a:pt x="26820" y="16895"/>
                    </a:lnTo>
                    <a:cubicBezTo>
                      <a:pt x="27295" y="16895"/>
                      <a:pt x="27686" y="16506"/>
                      <a:pt x="27686" y="16029"/>
                    </a:cubicBezTo>
                    <a:lnTo>
                      <a:pt x="27686" y="866"/>
                    </a:lnTo>
                    <a:cubicBezTo>
                      <a:pt x="27686" y="390"/>
                      <a:pt x="27295" y="0"/>
                      <a:pt x="2682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9" name="Google Shape;1709;p58"/>
              <p:cNvSpPr/>
              <p:nvPr/>
            </p:nvSpPr>
            <p:spPr>
              <a:xfrm>
                <a:off x="3637557" y="3591236"/>
                <a:ext cx="4405453" cy="338010"/>
              </a:xfrm>
              <a:custGeom>
                <a:avLst/>
                <a:gdLst/>
                <a:ahLst/>
                <a:cxnLst/>
                <a:rect l="l" t="t" r="r" b="b"/>
                <a:pathLst>
                  <a:path w="30887" h="2158" extrusionOk="0">
                    <a:moveTo>
                      <a:pt x="0" y="1"/>
                    </a:moveTo>
                    <a:lnTo>
                      <a:pt x="0" y="1192"/>
                    </a:lnTo>
                    <a:cubicBezTo>
                      <a:pt x="0" y="1723"/>
                      <a:pt x="434" y="2157"/>
                      <a:pt x="966" y="2157"/>
                    </a:cubicBezTo>
                    <a:lnTo>
                      <a:pt x="29921" y="2157"/>
                    </a:lnTo>
                    <a:cubicBezTo>
                      <a:pt x="30451" y="2157"/>
                      <a:pt x="30886" y="1723"/>
                      <a:pt x="30886" y="1192"/>
                    </a:cubicBezTo>
                    <a:lnTo>
                      <a:pt x="30886" y="1"/>
                    </a:lnTo>
                    <a:close/>
                  </a:path>
                </a:pathLst>
              </a:custGeom>
              <a:solidFill>
                <a:schemeClr val="accent2">
                  <a:lumMod val="90000"/>
                </a:schemeClr>
              </a:solidFill>
              <a:ln>
                <a:solidFill>
                  <a:schemeClr val="tx2">
                    <a:lumMod val="7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0" name="Google Shape;1710;p58"/>
              <p:cNvSpPr/>
              <p:nvPr/>
            </p:nvSpPr>
            <p:spPr>
              <a:xfrm>
                <a:off x="5405581" y="3592805"/>
                <a:ext cx="874330" cy="110268"/>
              </a:xfrm>
              <a:custGeom>
                <a:avLst/>
                <a:gdLst/>
                <a:ahLst/>
                <a:cxnLst/>
                <a:rect l="l" t="t" r="r" b="b"/>
                <a:pathLst>
                  <a:path w="6130" h="704" extrusionOk="0">
                    <a:moveTo>
                      <a:pt x="0" y="1"/>
                    </a:moveTo>
                    <a:lnTo>
                      <a:pt x="0" y="389"/>
                    </a:lnTo>
                    <a:cubicBezTo>
                      <a:pt x="0" y="562"/>
                      <a:pt x="141" y="703"/>
                      <a:pt x="315" y="703"/>
                    </a:cubicBezTo>
                    <a:lnTo>
                      <a:pt x="5815" y="703"/>
                    </a:lnTo>
                    <a:cubicBezTo>
                      <a:pt x="5988" y="703"/>
                      <a:pt x="6129" y="561"/>
                      <a:pt x="6129" y="389"/>
                    </a:cubicBezTo>
                    <a:lnTo>
                      <a:pt x="612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11" name="Google Shape;1711;p58"/>
            <p:cNvSpPr/>
            <p:nvPr/>
          </p:nvSpPr>
          <p:spPr>
            <a:xfrm flipH="1">
              <a:off x="7737391" y="758289"/>
              <a:ext cx="381821" cy="379767"/>
            </a:xfrm>
            <a:custGeom>
              <a:avLst/>
              <a:gdLst/>
              <a:ahLst/>
              <a:cxnLst/>
              <a:rect l="l" t="t" r="r" b="b"/>
              <a:pathLst>
                <a:path w="5392" h="5363" extrusionOk="0">
                  <a:moveTo>
                    <a:pt x="2695" y="1"/>
                  </a:moveTo>
                  <a:lnTo>
                    <a:pt x="2069" y="2069"/>
                  </a:lnTo>
                  <a:lnTo>
                    <a:pt x="1" y="2683"/>
                  </a:lnTo>
                  <a:lnTo>
                    <a:pt x="2069" y="3294"/>
                  </a:lnTo>
                  <a:lnTo>
                    <a:pt x="2695" y="5362"/>
                  </a:lnTo>
                  <a:lnTo>
                    <a:pt x="3323" y="3294"/>
                  </a:lnTo>
                  <a:lnTo>
                    <a:pt x="5391" y="2683"/>
                  </a:lnTo>
                  <a:lnTo>
                    <a:pt x="3323" y="2069"/>
                  </a:lnTo>
                  <a:lnTo>
                    <a:pt x="269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58"/>
            <p:cNvSpPr/>
            <p:nvPr/>
          </p:nvSpPr>
          <p:spPr>
            <a:xfrm flipH="1">
              <a:off x="7441345" y="536390"/>
              <a:ext cx="221431" cy="220298"/>
            </a:xfrm>
            <a:custGeom>
              <a:avLst/>
              <a:gdLst/>
              <a:ahLst/>
              <a:cxnLst/>
              <a:rect l="l" t="t" r="r" b="b"/>
              <a:pathLst>
                <a:path w="3127" h="3111" extrusionOk="0">
                  <a:moveTo>
                    <a:pt x="1564" y="1"/>
                  </a:moveTo>
                  <a:lnTo>
                    <a:pt x="1199" y="1202"/>
                  </a:lnTo>
                  <a:lnTo>
                    <a:pt x="1" y="1556"/>
                  </a:lnTo>
                  <a:lnTo>
                    <a:pt x="1199" y="1912"/>
                  </a:lnTo>
                  <a:lnTo>
                    <a:pt x="1564" y="3110"/>
                  </a:lnTo>
                  <a:lnTo>
                    <a:pt x="1927" y="1912"/>
                  </a:lnTo>
                  <a:lnTo>
                    <a:pt x="3127" y="1556"/>
                  </a:lnTo>
                  <a:lnTo>
                    <a:pt x="1927" y="1202"/>
                  </a:lnTo>
                  <a:lnTo>
                    <a:pt x="156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58"/>
            <p:cNvSpPr/>
            <p:nvPr/>
          </p:nvSpPr>
          <p:spPr>
            <a:xfrm flipH="1">
              <a:off x="7254114" y="854498"/>
              <a:ext cx="188220" cy="187370"/>
            </a:xfrm>
            <a:custGeom>
              <a:avLst/>
              <a:gdLst/>
              <a:ahLst/>
              <a:cxnLst/>
              <a:rect l="l" t="t" r="r" b="b"/>
              <a:pathLst>
                <a:path w="2658" h="2646" extrusionOk="0">
                  <a:moveTo>
                    <a:pt x="1329" y="0"/>
                  </a:moveTo>
                  <a:lnTo>
                    <a:pt x="1020" y="1021"/>
                  </a:lnTo>
                  <a:lnTo>
                    <a:pt x="0" y="1322"/>
                  </a:lnTo>
                  <a:lnTo>
                    <a:pt x="1020" y="1625"/>
                  </a:lnTo>
                  <a:lnTo>
                    <a:pt x="1329" y="2645"/>
                  </a:lnTo>
                  <a:lnTo>
                    <a:pt x="1637" y="1625"/>
                  </a:lnTo>
                  <a:lnTo>
                    <a:pt x="2658" y="1322"/>
                  </a:lnTo>
                  <a:lnTo>
                    <a:pt x="1637" y="1021"/>
                  </a:lnTo>
                  <a:lnTo>
                    <a:pt x="132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58"/>
            <p:cNvSpPr/>
            <p:nvPr/>
          </p:nvSpPr>
          <p:spPr>
            <a:xfrm>
              <a:off x="3713739" y="4001465"/>
              <a:ext cx="381821" cy="379767"/>
            </a:xfrm>
            <a:custGeom>
              <a:avLst/>
              <a:gdLst/>
              <a:ahLst/>
              <a:cxnLst/>
              <a:rect l="l" t="t" r="r" b="b"/>
              <a:pathLst>
                <a:path w="5392" h="5363" extrusionOk="0">
                  <a:moveTo>
                    <a:pt x="2695" y="1"/>
                  </a:moveTo>
                  <a:lnTo>
                    <a:pt x="2069" y="2069"/>
                  </a:lnTo>
                  <a:lnTo>
                    <a:pt x="1" y="2683"/>
                  </a:lnTo>
                  <a:lnTo>
                    <a:pt x="2069" y="3294"/>
                  </a:lnTo>
                  <a:lnTo>
                    <a:pt x="2695" y="5362"/>
                  </a:lnTo>
                  <a:lnTo>
                    <a:pt x="3323" y="3294"/>
                  </a:lnTo>
                  <a:lnTo>
                    <a:pt x="5391" y="2683"/>
                  </a:lnTo>
                  <a:lnTo>
                    <a:pt x="3323" y="2069"/>
                  </a:lnTo>
                  <a:lnTo>
                    <a:pt x="269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58"/>
            <p:cNvSpPr/>
            <p:nvPr/>
          </p:nvSpPr>
          <p:spPr>
            <a:xfrm>
              <a:off x="4170175" y="4382834"/>
              <a:ext cx="221431" cy="220298"/>
            </a:xfrm>
            <a:custGeom>
              <a:avLst/>
              <a:gdLst/>
              <a:ahLst/>
              <a:cxnLst/>
              <a:rect l="l" t="t" r="r" b="b"/>
              <a:pathLst>
                <a:path w="3127" h="3111" extrusionOk="0">
                  <a:moveTo>
                    <a:pt x="1564" y="1"/>
                  </a:moveTo>
                  <a:lnTo>
                    <a:pt x="1199" y="1202"/>
                  </a:lnTo>
                  <a:lnTo>
                    <a:pt x="1" y="1556"/>
                  </a:lnTo>
                  <a:lnTo>
                    <a:pt x="1199" y="1912"/>
                  </a:lnTo>
                  <a:lnTo>
                    <a:pt x="1564" y="3110"/>
                  </a:lnTo>
                  <a:lnTo>
                    <a:pt x="1927" y="1912"/>
                  </a:lnTo>
                  <a:lnTo>
                    <a:pt x="3127" y="1556"/>
                  </a:lnTo>
                  <a:lnTo>
                    <a:pt x="1927" y="1202"/>
                  </a:lnTo>
                  <a:lnTo>
                    <a:pt x="156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58"/>
            <p:cNvSpPr/>
            <p:nvPr/>
          </p:nvSpPr>
          <p:spPr>
            <a:xfrm>
              <a:off x="4390617" y="4097655"/>
              <a:ext cx="188220" cy="187370"/>
            </a:xfrm>
            <a:custGeom>
              <a:avLst/>
              <a:gdLst/>
              <a:ahLst/>
              <a:cxnLst/>
              <a:rect l="l" t="t" r="r" b="b"/>
              <a:pathLst>
                <a:path w="2658" h="2646" extrusionOk="0">
                  <a:moveTo>
                    <a:pt x="1329" y="0"/>
                  </a:moveTo>
                  <a:lnTo>
                    <a:pt x="1020" y="1021"/>
                  </a:lnTo>
                  <a:lnTo>
                    <a:pt x="0" y="1322"/>
                  </a:lnTo>
                  <a:lnTo>
                    <a:pt x="1020" y="1625"/>
                  </a:lnTo>
                  <a:lnTo>
                    <a:pt x="1329" y="2645"/>
                  </a:lnTo>
                  <a:lnTo>
                    <a:pt x="1637" y="1625"/>
                  </a:lnTo>
                  <a:lnTo>
                    <a:pt x="2658" y="1322"/>
                  </a:lnTo>
                  <a:lnTo>
                    <a:pt x="1637" y="1021"/>
                  </a:lnTo>
                  <a:lnTo>
                    <a:pt x="132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719" name="Google Shape;1719;p58"/>
          <p:cNvPicPr preferRelativeResize="0"/>
          <p:nvPr/>
        </p:nvPicPr>
        <p:blipFill>
          <a:blip r:embed="rId3"/>
          <a:srcRect/>
          <a:stretch/>
        </p:blipFill>
        <p:spPr>
          <a:xfrm>
            <a:off x="1265383" y="492072"/>
            <a:ext cx="6600673" cy="3712878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B1B394B-B7AE-4627-B974-F81DA6E96042}"/>
              </a:ext>
            </a:extLst>
          </p:cNvPr>
          <p:cNvSpPr/>
          <p:nvPr/>
        </p:nvSpPr>
        <p:spPr>
          <a:xfrm>
            <a:off x="3954329" y="4529285"/>
            <a:ext cx="1199542" cy="2402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Home Page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04" name="Google Shape;1704;p58"/>
          <p:cNvGrpSpPr/>
          <p:nvPr/>
        </p:nvGrpSpPr>
        <p:grpSpPr>
          <a:xfrm>
            <a:off x="596543" y="-794186"/>
            <a:ext cx="7915086" cy="6792688"/>
            <a:chOff x="3713739" y="536390"/>
            <a:chExt cx="4405473" cy="4066742"/>
          </a:xfrm>
        </p:grpSpPr>
        <p:grpSp>
          <p:nvGrpSpPr>
            <p:cNvPr id="1707" name="Google Shape;1707;p58"/>
            <p:cNvGrpSpPr/>
            <p:nvPr/>
          </p:nvGrpSpPr>
          <p:grpSpPr>
            <a:xfrm>
              <a:off x="3713757" y="1214253"/>
              <a:ext cx="4405453" cy="2714993"/>
              <a:chOff x="3637557" y="1214253"/>
              <a:chExt cx="4405453" cy="2714993"/>
            </a:xfrm>
          </p:grpSpPr>
          <p:sp>
            <p:nvSpPr>
              <p:cNvPr id="1708" name="Google Shape;1708;p58"/>
              <p:cNvSpPr/>
              <p:nvPr/>
            </p:nvSpPr>
            <p:spPr>
              <a:xfrm>
                <a:off x="3865952" y="1214253"/>
                <a:ext cx="3948891" cy="2646285"/>
              </a:xfrm>
              <a:custGeom>
                <a:avLst/>
                <a:gdLst/>
                <a:ahLst/>
                <a:cxnLst/>
                <a:rect l="l" t="t" r="r" b="b"/>
                <a:pathLst>
                  <a:path w="27686" h="16895" extrusionOk="0">
                    <a:moveTo>
                      <a:pt x="867" y="0"/>
                    </a:moveTo>
                    <a:cubicBezTo>
                      <a:pt x="391" y="0"/>
                      <a:pt x="1" y="390"/>
                      <a:pt x="1" y="866"/>
                    </a:cubicBezTo>
                    <a:lnTo>
                      <a:pt x="1" y="16029"/>
                    </a:lnTo>
                    <a:cubicBezTo>
                      <a:pt x="1" y="16506"/>
                      <a:pt x="391" y="16895"/>
                      <a:pt x="867" y="16895"/>
                    </a:cubicBezTo>
                    <a:lnTo>
                      <a:pt x="26820" y="16895"/>
                    </a:lnTo>
                    <a:cubicBezTo>
                      <a:pt x="27295" y="16895"/>
                      <a:pt x="27686" y="16506"/>
                      <a:pt x="27686" y="16029"/>
                    </a:cubicBezTo>
                    <a:lnTo>
                      <a:pt x="27686" y="866"/>
                    </a:lnTo>
                    <a:cubicBezTo>
                      <a:pt x="27686" y="390"/>
                      <a:pt x="27295" y="0"/>
                      <a:pt x="2682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9" name="Google Shape;1709;p58"/>
              <p:cNvSpPr/>
              <p:nvPr/>
            </p:nvSpPr>
            <p:spPr>
              <a:xfrm>
                <a:off x="3637557" y="3591236"/>
                <a:ext cx="4405453" cy="338010"/>
              </a:xfrm>
              <a:custGeom>
                <a:avLst/>
                <a:gdLst/>
                <a:ahLst/>
                <a:cxnLst/>
                <a:rect l="l" t="t" r="r" b="b"/>
                <a:pathLst>
                  <a:path w="30887" h="2158" extrusionOk="0">
                    <a:moveTo>
                      <a:pt x="0" y="1"/>
                    </a:moveTo>
                    <a:lnTo>
                      <a:pt x="0" y="1192"/>
                    </a:lnTo>
                    <a:cubicBezTo>
                      <a:pt x="0" y="1723"/>
                      <a:pt x="434" y="2157"/>
                      <a:pt x="966" y="2157"/>
                    </a:cubicBezTo>
                    <a:lnTo>
                      <a:pt x="29921" y="2157"/>
                    </a:lnTo>
                    <a:cubicBezTo>
                      <a:pt x="30451" y="2157"/>
                      <a:pt x="30886" y="1723"/>
                      <a:pt x="30886" y="1192"/>
                    </a:cubicBezTo>
                    <a:lnTo>
                      <a:pt x="30886" y="1"/>
                    </a:lnTo>
                    <a:close/>
                  </a:path>
                </a:pathLst>
              </a:custGeom>
              <a:solidFill>
                <a:schemeClr val="accent2">
                  <a:lumMod val="90000"/>
                </a:schemeClr>
              </a:solidFill>
              <a:ln>
                <a:solidFill>
                  <a:schemeClr val="tx2">
                    <a:lumMod val="7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0" name="Google Shape;1710;p58"/>
              <p:cNvSpPr/>
              <p:nvPr/>
            </p:nvSpPr>
            <p:spPr>
              <a:xfrm>
                <a:off x="5405581" y="3592805"/>
                <a:ext cx="874330" cy="110268"/>
              </a:xfrm>
              <a:custGeom>
                <a:avLst/>
                <a:gdLst/>
                <a:ahLst/>
                <a:cxnLst/>
                <a:rect l="l" t="t" r="r" b="b"/>
                <a:pathLst>
                  <a:path w="6130" h="704" extrusionOk="0">
                    <a:moveTo>
                      <a:pt x="0" y="1"/>
                    </a:moveTo>
                    <a:lnTo>
                      <a:pt x="0" y="389"/>
                    </a:lnTo>
                    <a:cubicBezTo>
                      <a:pt x="0" y="562"/>
                      <a:pt x="141" y="703"/>
                      <a:pt x="315" y="703"/>
                    </a:cubicBezTo>
                    <a:lnTo>
                      <a:pt x="5815" y="703"/>
                    </a:lnTo>
                    <a:cubicBezTo>
                      <a:pt x="5988" y="703"/>
                      <a:pt x="6129" y="561"/>
                      <a:pt x="6129" y="389"/>
                    </a:cubicBezTo>
                    <a:lnTo>
                      <a:pt x="612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11" name="Google Shape;1711;p58"/>
            <p:cNvSpPr/>
            <p:nvPr/>
          </p:nvSpPr>
          <p:spPr>
            <a:xfrm flipH="1">
              <a:off x="7737391" y="758289"/>
              <a:ext cx="381821" cy="379767"/>
            </a:xfrm>
            <a:custGeom>
              <a:avLst/>
              <a:gdLst/>
              <a:ahLst/>
              <a:cxnLst/>
              <a:rect l="l" t="t" r="r" b="b"/>
              <a:pathLst>
                <a:path w="5392" h="5363" extrusionOk="0">
                  <a:moveTo>
                    <a:pt x="2695" y="1"/>
                  </a:moveTo>
                  <a:lnTo>
                    <a:pt x="2069" y="2069"/>
                  </a:lnTo>
                  <a:lnTo>
                    <a:pt x="1" y="2683"/>
                  </a:lnTo>
                  <a:lnTo>
                    <a:pt x="2069" y="3294"/>
                  </a:lnTo>
                  <a:lnTo>
                    <a:pt x="2695" y="5362"/>
                  </a:lnTo>
                  <a:lnTo>
                    <a:pt x="3323" y="3294"/>
                  </a:lnTo>
                  <a:lnTo>
                    <a:pt x="5391" y="2683"/>
                  </a:lnTo>
                  <a:lnTo>
                    <a:pt x="3323" y="2069"/>
                  </a:lnTo>
                  <a:lnTo>
                    <a:pt x="269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58"/>
            <p:cNvSpPr/>
            <p:nvPr/>
          </p:nvSpPr>
          <p:spPr>
            <a:xfrm flipH="1">
              <a:off x="7441345" y="536390"/>
              <a:ext cx="221431" cy="220298"/>
            </a:xfrm>
            <a:custGeom>
              <a:avLst/>
              <a:gdLst/>
              <a:ahLst/>
              <a:cxnLst/>
              <a:rect l="l" t="t" r="r" b="b"/>
              <a:pathLst>
                <a:path w="3127" h="3111" extrusionOk="0">
                  <a:moveTo>
                    <a:pt x="1564" y="1"/>
                  </a:moveTo>
                  <a:lnTo>
                    <a:pt x="1199" y="1202"/>
                  </a:lnTo>
                  <a:lnTo>
                    <a:pt x="1" y="1556"/>
                  </a:lnTo>
                  <a:lnTo>
                    <a:pt x="1199" y="1912"/>
                  </a:lnTo>
                  <a:lnTo>
                    <a:pt x="1564" y="3110"/>
                  </a:lnTo>
                  <a:lnTo>
                    <a:pt x="1927" y="1912"/>
                  </a:lnTo>
                  <a:lnTo>
                    <a:pt x="3127" y="1556"/>
                  </a:lnTo>
                  <a:lnTo>
                    <a:pt x="1927" y="1202"/>
                  </a:lnTo>
                  <a:lnTo>
                    <a:pt x="156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58"/>
            <p:cNvSpPr/>
            <p:nvPr/>
          </p:nvSpPr>
          <p:spPr>
            <a:xfrm flipH="1">
              <a:off x="7254114" y="854498"/>
              <a:ext cx="188220" cy="187370"/>
            </a:xfrm>
            <a:custGeom>
              <a:avLst/>
              <a:gdLst/>
              <a:ahLst/>
              <a:cxnLst/>
              <a:rect l="l" t="t" r="r" b="b"/>
              <a:pathLst>
                <a:path w="2658" h="2646" extrusionOk="0">
                  <a:moveTo>
                    <a:pt x="1329" y="0"/>
                  </a:moveTo>
                  <a:lnTo>
                    <a:pt x="1020" y="1021"/>
                  </a:lnTo>
                  <a:lnTo>
                    <a:pt x="0" y="1322"/>
                  </a:lnTo>
                  <a:lnTo>
                    <a:pt x="1020" y="1625"/>
                  </a:lnTo>
                  <a:lnTo>
                    <a:pt x="1329" y="2645"/>
                  </a:lnTo>
                  <a:lnTo>
                    <a:pt x="1637" y="1625"/>
                  </a:lnTo>
                  <a:lnTo>
                    <a:pt x="2658" y="1322"/>
                  </a:lnTo>
                  <a:lnTo>
                    <a:pt x="1637" y="1021"/>
                  </a:lnTo>
                  <a:lnTo>
                    <a:pt x="132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58"/>
            <p:cNvSpPr/>
            <p:nvPr/>
          </p:nvSpPr>
          <p:spPr>
            <a:xfrm>
              <a:off x="3713739" y="4001465"/>
              <a:ext cx="381821" cy="379767"/>
            </a:xfrm>
            <a:custGeom>
              <a:avLst/>
              <a:gdLst/>
              <a:ahLst/>
              <a:cxnLst/>
              <a:rect l="l" t="t" r="r" b="b"/>
              <a:pathLst>
                <a:path w="5392" h="5363" extrusionOk="0">
                  <a:moveTo>
                    <a:pt x="2695" y="1"/>
                  </a:moveTo>
                  <a:lnTo>
                    <a:pt x="2069" y="2069"/>
                  </a:lnTo>
                  <a:lnTo>
                    <a:pt x="1" y="2683"/>
                  </a:lnTo>
                  <a:lnTo>
                    <a:pt x="2069" y="3294"/>
                  </a:lnTo>
                  <a:lnTo>
                    <a:pt x="2695" y="5362"/>
                  </a:lnTo>
                  <a:lnTo>
                    <a:pt x="3323" y="3294"/>
                  </a:lnTo>
                  <a:lnTo>
                    <a:pt x="5391" y="2683"/>
                  </a:lnTo>
                  <a:lnTo>
                    <a:pt x="3323" y="2069"/>
                  </a:lnTo>
                  <a:lnTo>
                    <a:pt x="269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58"/>
            <p:cNvSpPr/>
            <p:nvPr/>
          </p:nvSpPr>
          <p:spPr>
            <a:xfrm>
              <a:off x="4170175" y="4382834"/>
              <a:ext cx="221431" cy="220298"/>
            </a:xfrm>
            <a:custGeom>
              <a:avLst/>
              <a:gdLst/>
              <a:ahLst/>
              <a:cxnLst/>
              <a:rect l="l" t="t" r="r" b="b"/>
              <a:pathLst>
                <a:path w="3127" h="3111" extrusionOk="0">
                  <a:moveTo>
                    <a:pt x="1564" y="1"/>
                  </a:moveTo>
                  <a:lnTo>
                    <a:pt x="1199" y="1202"/>
                  </a:lnTo>
                  <a:lnTo>
                    <a:pt x="1" y="1556"/>
                  </a:lnTo>
                  <a:lnTo>
                    <a:pt x="1199" y="1912"/>
                  </a:lnTo>
                  <a:lnTo>
                    <a:pt x="1564" y="3110"/>
                  </a:lnTo>
                  <a:lnTo>
                    <a:pt x="1927" y="1912"/>
                  </a:lnTo>
                  <a:lnTo>
                    <a:pt x="3127" y="1556"/>
                  </a:lnTo>
                  <a:lnTo>
                    <a:pt x="1927" y="1202"/>
                  </a:lnTo>
                  <a:lnTo>
                    <a:pt x="156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58"/>
            <p:cNvSpPr/>
            <p:nvPr/>
          </p:nvSpPr>
          <p:spPr>
            <a:xfrm>
              <a:off x="4390617" y="4097655"/>
              <a:ext cx="188220" cy="187370"/>
            </a:xfrm>
            <a:custGeom>
              <a:avLst/>
              <a:gdLst/>
              <a:ahLst/>
              <a:cxnLst/>
              <a:rect l="l" t="t" r="r" b="b"/>
              <a:pathLst>
                <a:path w="2658" h="2646" extrusionOk="0">
                  <a:moveTo>
                    <a:pt x="1329" y="0"/>
                  </a:moveTo>
                  <a:lnTo>
                    <a:pt x="1020" y="1021"/>
                  </a:lnTo>
                  <a:lnTo>
                    <a:pt x="0" y="1322"/>
                  </a:lnTo>
                  <a:lnTo>
                    <a:pt x="1020" y="1625"/>
                  </a:lnTo>
                  <a:lnTo>
                    <a:pt x="1329" y="2645"/>
                  </a:lnTo>
                  <a:lnTo>
                    <a:pt x="1637" y="1625"/>
                  </a:lnTo>
                  <a:lnTo>
                    <a:pt x="2658" y="1322"/>
                  </a:lnTo>
                  <a:lnTo>
                    <a:pt x="1637" y="1021"/>
                  </a:lnTo>
                  <a:lnTo>
                    <a:pt x="132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719" name="Google Shape;1719;p58"/>
          <p:cNvPicPr preferRelativeResize="0"/>
          <p:nvPr/>
        </p:nvPicPr>
        <p:blipFill>
          <a:blip r:embed="rId3"/>
          <a:srcRect/>
          <a:stretch/>
        </p:blipFill>
        <p:spPr>
          <a:xfrm>
            <a:off x="1265383" y="595208"/>
            <a:ext cx="6600673" cy="3506607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B1B394B-B7AE-4627-B974-F81DA6E96042}"/>
              </a:ext>
            </a:extLst>
          </p:cNvPr>
          <p:cNvSpPr/>
          <p:nvPr/>
        </p:nvSpPr>
        <p:spPr>
          <a:xfrm>
            <a:off x="3468915" y="4529285"/>
            <a:ext cx="2076842" cy="332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Registration Page</a:t>
            </a:r>
          </a:p>
        </p:txBody>
      </p:sp>
    </p:spTree>
    <p:extLst>
      <p:ext uri="{BB962C8B-B14F-4D97-AF65-F5344CB8AC3E}">
        <p14:creationId xmlns:p14="http://schemas.microsoft.com/office/powerpoint/2010/main" val="3006113890"/>
      </p:ext>
    </p:extLst>
  </p:cSld>
  <p:clrMapOvr>
    <a:masterClrMapping/>
  </p:clrMapOvr>
</p:sld>
</file>

<file path=ppt/theme/theme1.xml><?xml version="1.0" encoding="utf-8"?>
<a:theme xmlns:a="http://schemas.openxmlformats.org/drawingml/2006/main" name="Software Development School Center by Slidesgo">
  <a:themeElements>
    <a:clrScheme name="Simple Light">
      <a:dk1>
        <a:srgbClr val="666466"/>
      </a:dk1>
      <a:lt1>
        <a:srgbClr val="005D77"/>
      </a:lt1>
      <a:dk2>
        <a:srgbClr val="399BD8"/>
      </a:dk2>
      <a:lt2>
        <a:srgbClr val="84C4F4"/>
      </a:lt2>
      <a:accent1>
        <a:srgbClr val="C2E9FF"/>
      </a:accent1>
      <a:accent2>
        <a:srgbClr val="D9F1FF"/>
      </a:accent2>
      <a:accent3>
        <a:srgbClr val="EC6F09"/>
      </a:accent3>
      <a:accent4>
        <a:srgbClr val="F78A2F"/>
      </a:accent4>
      <a:accent5>
        <a:srgbClr val="FFFFFF"/>
      </a:accent5>
      <a:accent6>
        <a:srgbClr val="FFFFFF"/>
      </a:accent6>
      <a:hlink>
        <a:srgbClr val="66646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682</TotalTime>
  <Words>315</Words>
  <Application>Microsoft Office PowerPoint</Application>
  <PresentationFormat>On-screen Show (16:9)</PresentationFormat>
  <Paragraphs>84</Paragraphs>
  <Slides>31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6" baseType="lpstr">
      <vt:lpstr>Montserrat Medium</vt:lpstr>
      <vt:lpstr>Arial</vt:lpstr>
      <vt:lpstr>Montserrat</vt:lpstr>
      <vt:lpstr>Montserrat Black</vt:lpstr>
      <vt:lpstr>Software Development School Center by Slidesgo</vt:lpstr>
      <vt:lpstr>Deshi Gadgets</vt:lpstr>
      <vt:lpstr>My Teammates,</vt:lpstr>
      <vt:lpstr>INTRODUCTION</vt:lpstr>
      <vt:lpstr>User-Friendly Shopping Experience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Tools &amp; Techniques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 Future BD</dc:title>
  <dc:creator>Anim</dc:creator>
  <cp:lastModifiedBy>Mushfiqur Rahman</cp:lastModifiedBy>
  <cp:revision>56</cp:revision>
  <dcterms:modified xsi:type="dcterms:W3CDTF">2024-11-26T13:11:33Z</dcterms:modified>
</cp:coreProperties>
</file>